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ink/ink3.xml" ContentType="application/inkml+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24.xml" ContentType="application/inkml+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6" r:id="rId5"/>
    <p:sldId id="340" r:id="rId6"/>
    <p:sldId id="278" r:id="rId7"/>
    <p:sldId id="311" r:id="rId8"/>
    <p:sldId id="266" r:id="rId9"/>
    <p:sldId id="319" r:id="rId10"/>
    <p:sldId id="310" r:id="rId11"/>
    <p:sldId id="317" r:id="rId12"/>
    <p:sldId id="300" r:id="rId13"/>
    <p:sldId id="341" r:id="rId14"/>
    <p:sldId id="315" r:id="rId15"/>
    <p:sldId id="261" r:id="rId16"/>
    <p:sldId id="280" r:id="rId17"/>
    <p:sldId id="296" r:id="rId18"/>
    <p:sldId id="288" r:id="rId19"/>
    <p:sldId id="291" r:id="rId20"/>
    <p:sldId id="297" r:id="rId21"/>
    <p:sldId id="263" r:id="rId22"/>
    <p:sldId id="318" r:id="rId23"/>
    <p:sldId id="303" r:id="rId24"/>
    <p:sldId id="333" r:id="rId25"/>
    <p:sldId id="322" r:id="rId26"/>
    <p:sldId id="270" r:id="rId27"/>
    <p:sldId id="277" r:id="rId28"/>
    <p:sldId id="276" r:id="rId29"/>
    <p:sldId id="301" r:id="rId30"/>
    <p:sldId id="335" r:id="rId31"/>
    <p:sldId id="305" r:id="rId32"/>
    <p:sldId id="306" r:id="rId33"/>
    <p:sldId id="307" r:id="rId34"/>
    <p:sldId id="331" r:id="rId35"/>
    <p:sldId id="332" r:id="rId36"/>
    <p:sldId id="295" r:id="rId37"/>
    <p:sldId id="327" r:id="rId38"/>
    <p:sldId id="324" r:id="rId39"/>
    <p:sldId id="326" r:id="rId40"/>
    <p:sldId id="262" r:id="rId41"/>
    <p:sldId id="265" r:id="rId42"/>
    <p:sldId id="309" r:id="rId43"/>
    <p:sldId id="290" r:id="rId44"/>
    <p:sldId id="336" r:id="rId45"/>
    <p:sldId id="337" r:id="rId46"/>
    <p:sldId id="338" r:id="rId47"/>
    <p:sldId id="339" r:id="rId48"/>
    <p:sldId id="312" r:id="rId49"/>
    <p:sldId id="34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D05EE-0839-40FF-AB58-04E05FCE30A4}" vWet="4" dt="2023-11-30T19:35:09.962"/>
    <p1510:client id="{CB864DC1-161E-4A1D-98E1-47235558FBE8}" v="71" dt="2023-11-30T19:36:44.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28.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28.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D0F6C5-FC30-413A-A40A-820B39C86581}"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794FEF98-54AB-48E4-AEAC-EF4E7AFCE33E}">
      <dgm:prSet custT="1"/>
      <dgm:spPr/>
      <dgm:t>
        <a:bodyPr/>
        <a:lstStyle/>
        <a:p>
          <a:r>
            <a:rPr lang="en-US" sz="1600" baseline="0" dirty="0"/>
            <a:t>Community Planning Grants</a:t>
          </a:r>
          <a:endParaRPr lang="en-US" sz="1600" dirty="0"/>
        </a:p>
      </dgm:t>
    </dgm:pt>
    <dgm:pt modelId="{D7AD5615-4EE7-4245-BC3A-84BEC001755A}" type="parTrans" cxnId="{7C08DEC1-1F55-4985-855E-9527E953F70E}">
      <dgm:prSet/>
      <dgm:spPr/>
      <dgm:t>
        <a:bodyPr/>
        <a:lstStyle/>
        <a:p>
          <a:endParaRPr lang="en-US"/>
        </a:p>
      </dgm:t>
    </dgm:pt>
    <dgm:pt modelId="{C6B808F9-1B1C-44C5-95A0-C16099348E63}" type="sibTrans" cxnId="{7C08DEC1-1F55-4985-855E-9527E953F70E}">
      <dgm:prSet/>
      <dgm:spPr/>
      <dgm:t>
        <a:bodyPr/>
        <a:lstStyle/>
        <a:p>
          <a:endParaRPr lang="en-US"/>
        </a:p>
      </dgm:t>
    </dgm:pt>
    <dgm:pt modelId="{A8DD644A-51FC-4382-A721-6D3F11F383AE}">
      <dgm:prSet custT="1"/>
      <dgm:spPr/>
      <dgm:t>
        <a:bodyPr/>
        <a:lstStyle/>
        <a:p>
          <a:r>
            <a:rPr lang="en-US" sz="1600" baseline="0" dirty="0"/>
            <a:t> Massachusetts Downtown Initiative</a:t>
          </a:r>
          <a:endParaRPr lang="en-US" sz="1600" dirty="0"/>
        </a:p>
      </dgm:t>
    </dgm:pt>
    <dgm:pt modelId="{5FEE5FD1-B25C-457D-8A0E-471C8E074B7B}" type="parTrans" cxnId="{70FDDFF4-9DE0-4E97-9774-44B80F91CE21}">
      <dgm:prSet/>
      <dgm:spPr/>
      <dgm:t>
        <a:bodyPr/>
        <a:lstStyle/>
        <a:p>
          <a:endParaRPr lang="en-US"/>
        </a:p>
      </dgm:t>
    </dgm:pt>
    <dgm:pt modelId="{0B7F4930-C219-4C4A-B981-61C473540449}" type="sibTrans" cxnId="{70FDDFF4-9DE0-4E97-9774-44B80F91CE21}">
      <dgm:prSet/>
      <dgm:spPr/>
      <dgm:t>
        <a:bodyPr/>
        <a:lstStyle/>
        <a:p>
          <a:endParaRPr lang="en-US"/>
        </a:p>
      </dgm:t>
    </dgm:pt>
    <dgm:pt modelId="{630B87D7-D24E-4DCB-9DC5-1F64C6E3A7A6}">
      <dgm:prSet custT="1"/>
      <dgm:spPr/>
      <dgm:t>
        <a:bodyPr/>
        <a:lstStyle/>
        <a:p>
          <a:r>
            <a:rPr lang="en-US" sz="1600" baseline="0" dirty="0"/>
            <a:t>Urban Agenda </a:t>
          </a:r>
          <a:endParaRPr lang="en-US" sz="1600" dirty="0"/>
        </a:p>
      </dgm:t>
    </dgm:pt>
    <dgm:pt modelId="{3F3B2CFF-D9D6-41A5-B396-23FE97D307CA}" type="parTrans" cxnId="{3864FB9C-9A9B-4FF1-AF1E-5A52EF56EE5A}">
      <dgm:prSet/>
      <dgm:spPr/>
      <dgm:t>
        <a:bodyPr/>
        <a:lstStyle/>
        <a:p>
          <a:endParaRPr lang="en-US"/>
        </a:p>
      </dgm:t>
    </dgm:pt>
    <dgm:pt modelId="{0569E985-929A-47CA-8680-2D36CAA231DA}" type="sibTrans" cxnId="{3864FB9C-9A9B-4FF1-AF1E-5A52EF56EE5A}">
      <dgm:prSet/>
      <dgm:spPr/>
      <dgm:t>
        <a:bodyPr/>
        <a:lstStyle/>
        <a:p>
          <a:endParaRPr lang="en-US"/>
        </a:p>
      </dgm:t>
    </dgm:pt>
    <dgm:pt modelId="{DA3E2DB2-0FDC-41B9-ACC1-D7584ADA6C2B}">
      <dgm:prSet custT="1"/>
      <dgm:spPr/>
      <dgm:t>
        <a:bodyPr/>
        <a:lstStyle/>
        <a:p>
          <a:r>
            <a:rPr lang="en-US" sz="1600" baseline="0" dirty="0"/>
            <a:t>Rural and Small-Town Development Fund </a:t>
          </a:r>
          <a:endParaRPr lang="en-US" sz="1600" dirty="0"/>
        </a:p>
      </dgm:t>
    </dgm:pt>
    <dgm:pt modelId="{DF52D1E8-0D7B-4852-A353-A53AB3FEDB08}" type="parTrans" cxnId="{2EFF8206-6011-4244-AEFF-5B3EDA99305F}">
      <dgm:prSet/>
      <dgm:spPr/>
      <dgm:t>
        <a:bodyPr/>
        <a:lstStyle/>
        <a:p>
          <a:endParaRPr lang="en-US"/>
        </a:p>
      </dgm:t>
    </dgm:pt>
    <dgm:pt modelId="{2E90A0E3-5492-4123-9F17-0758E43C1CFC}" type="sibTrans" cxnId="{2EFF8206-6011-4244-AEFF-5B3EDA99305F}">
      <dgm:prSet/>
      <dgm:spPr/>
      <dgm:t>
        <a:bodyPr/>
        <a:lstStyle/>
        <a:p>
          <a:endParaRPr lang="en-US"/>
        </a:p>
      </dgm:t>
    </dgm:pt>
    <dgm:pt modelId="{CD5F0E11-D131-42B4-82E9-FD5F4DA4BEFE}">
      <dgm:prSet custT="1"/>
      <dgm:spPr/>
      <dgm:t>
        <a:bodyPr/>
        <a:lstStyle/>
        <a:p>
          <a:r>
            <a:rPr lang="en-US" sz="1600" baseline="0" dirty="0"/>
            <a:t>Brownfields Redevelopment Fund </a:t>
          </a:r>
          <a:endParaRPr lang="en-US" sz="1600" dirty="0"/>
        </a:p>
      </dgm:t>
    </dgm:pt>
    <dgm:pt modelId="{5376465A-40AF-4BE4-A18C-0E532FD2BE44}" type="parTrans" cxnId="{1F4CC78A-837B-429F-96DA-838586BDC1D4}">
      <dgm:prSet/>
      <dgm:spPr/>
      <dgm:t>
        <a:bodyPr/>
        <a:lstStyle/>
        <a:p>
          <a:endParaRPr lang="en-US"/>
        </a:p>
      </dgm:t>
    </dgm:pt>
    <dgm:pt modelId="{2F2EBF19-8C06-44F5-B44C-0B3DE9C3D5D4}" type="sibTrans" cxnId="{1F4CC78A-837B-429F-96DA-838586BDC1D4}">
      <dgm:prSet/>
      <dgm:spPr/>
      <dgm:t>
        <a:bodyPr/>
        <a:lstStyle/>
        <a:p>
          <a:endParaRPr lang="en-US"/>
        </a:p>
      </dgm:t>
    </dgm:pt>
    <dgm:pt modelId="{47ADDB7B-D9E1-44EE-99B9-A39CFB703D27}">
      <dgm:prSet custT="1"/>
      <dgm:spPr/>
      <dgm:t>
        <a:bodyPr/>
        <a:lstStyle/>
        <a:p>
          <a:r>
            <a:rPr lang="en-US" sz="1600" baseline="0" dirty="0"/>
            <a:t>Site Readiness Program </a:t>
          </a:r>
          <a:endParaRPr lang="en-US" sz="1600" dirty="0"/>
        </a:p>
      </dgm:t>
    </dgm:pt>
    <dgm:pt modelId="{AACA00CC-8586-4570-B8BA-816FF73C391E}" type="parTrans" cxnId="{3EBD9F76-9281-42D3-97B8-9BB0BE6DF75B}">
      <dgm:prSet/>
      <dgm:spPr/>
      <dgm:t>
        <a:bodyPr/>
        <a:lstStyle/>
        <a:p>
          <a:endParaRPr lang="en-US"/>
        </a:p>
      </dgm:t>
    </dgm:pt>
    <dgm:pt modelId="{B623329D-7C19-4714-8E58-F9B955758E03}" type="sibTrans" cxnId="{3EBD9F76-9281-42D3-97B8-9BB0BE6DF75B}">
      <dgm:prSet/>
      <dgm:spPr/>
      <dgm:t>
        <a:bodyPr/>
        <a:lstStyle/>
        <a:p>
          <a:endParaRPr lang="en-US"/>
        </a:p>
      </dgm:t>
    </dgm:pt>
    <dgm:pt modelId="{4887C9CF-6DFF-463D-BA94-1FD58A1789AB}">
      <dgm:prSet custT="1"/>
      <dgm:spPr/>
      <dgm:t>
        <a:bodyPr/>
        <a:lstStyle/>
        <a:p>
          <a:r>
            <a:rPr lang="en-US" sz="1600" baseline="0" dirty="0"/>
            <a:t>Underutilized Properties Program </a:t>
          </a:r>
          <a:endParaRPr lang="en-US" sz="1600" dirty="0"/>
        </a:p>
      </dgm:t>
    </dgm:pt>
    <dgm:pt modelId="{FBFC221D-056A-4465-B052-A9F88DC7FA69}" type="parTrans" cxnId="{2A77D715-A672-4F88-BF6F-21F730D40851}">
      <dgm:prSet/>
      <dgm:spPr/>
      <dgm:t>
        <a:bodyPr/>
        <a:lstStyle/>
        <a:p>
          <a:endParaRPr lang="en-US"/>
        </a:p>
      </dgm:t>
    </dgm:pt>
    <dgm:pt modelId="{752E1461-34B0-43C4-97CA-15F108084A43}" type="sibTrans" cxnId="{2A77D715-A672-4F88-BF6F-21F730D40851}">
      <dgm:prSet/>
      <dgm:spPr/>
      <dgm:t>
        <a:bodyPr/>
        <a:lstStyle/>
        <a:p>
          <a:endParaRPr lang="en-US"/>
        </a:p>
      </dgm:t>
    </dgm:pt>
    <dgm:pt modelId="{B6D838E6-70E6-46B0-9B87-4595D8BEFD19}">
      <dgm:prSet custT="1"/>
      <dgm:spPr/>
      <dgm:t>
        <a:bodyPr/>
        <a:lstStyle/>
        <a:p>
          <a:r>
            <a:rPr lang="en-US" sz="1600" baseline="0" dirty="0"/>
            <a:t>Collaborative Workspace Program</a:t>
          </a:r>
          <a:endParaRPr lang="en-US" sz="1600" dirty="0"/>
        </a:p>
      </dgm:t>
    </dgm:pt>
    <dgm:pt modelId="{B391143E-AA27-4351-AD68-117D16CE3FE2}" type="parTrans" cxnId="{7F098AEF-DD28-4AF2-9AAD-DD050040D388}">
      <dgm:prSet/>
      <dgm:spPr/>
      <dgm:t>
        <a:bodyPr/>
        <a:lstStyle/>
        <a:p>
          <a:endParaRPr lang="en-US"/>
        </a:p>
      </dgm:t>
    </dgm:pt>
    <dgm:pt modelId="{20F38743-DEBB-4617-ADFF-CF76E45E3ED9}" type="sibTrans" cxnId="{7F098AEF-DD28-4AF2-9AAD-DD050040D388}">
      <dgm:prSet/>
      <dgm:spPr/>
      <dgm:t>
        <a:bodyPr/>
        <a:lstStyle/>
        <a:p>
          <a:endParaRPr lang="en-US"/>
        </a:p>
      </dgm:t>
    </dgm:pt>
    <dgm:pt modelId="{AEEB3F2E-E80B-4DE8-B4FC-2772CD6F9C8E}">
      <dgm:prSet custT="1"/>
      <dgm:spPr/>
      <dgm:t>
        <a:bodyPr/>
        <a:lstStyle/>
        <a:p>
          <a:r>
            <a:rPr lang="en-US" sz="1600" baseline="0" dirty="0"/>
            <a:t>Real Estate Services Technical Assistance</a:t>
          </a:r>
          <a:endParaRPr lang="en-US" sz="1600" dirty="0"/>
        </a:p>
      </dgm:t>
    </dgm:pt>
    <dgm:pt modelId="{2EAA2834-3207-4B40-88C1-D4847A1AD617}" type="parTrans" cxnId="{BCF9A5E2-165C-4FFE-B112-A032CFC29AB5}">
      <dgm:prSet/>
      <dgm:spPr/>
      <dgm:t>
        <a:bodyPr/>
        <a:lstStyle/>
        <a:p>
          <a:endParaRPr lang="en-US"/>
        </a:p>
      </dgm:t>
    </dgm:pt>
    <dgm:pt modelId="{99AB9C9E-1F9A-4C29-B20B-AFBA36176277}" type="sibTrans" cxnId="{BCF9A5E2-165C-4FFE-B112-A032CFC29AB5}">
      <dgm:prSet/>
      <dgm:spPr/>
      <dgm:t>
        <a:bodyPr/>
        <a:lstStyle/>
        <a:p>
          <a:endParaRPr lang="en-US"/>
        </a:p>
      </dgm:t>
    </dgm:pt>
    <dgm:pt modelId="{16534CF7-EAEE-43B6-802E-2E7D9C1FAF6D}">
      <dgm:prSet custT="1"/>
      <dgm:spPr/>
      <dgm:t>
        <a:bodyPr/>
        <a:lstStyle/>
        <a:p>
          <a:r>
            <a:rPr lang="en-US" sz="1600" baseline="0" dirty="0"/>
            <a:t>Commonwealth Places Programs</a:t>
          </a:r>
          <a:endParaRPr lang="en-US" sz="1600" dirty="0"/>
        </a:p>
      </dgm:t>
    </dgm:pt>
    <dgm:pt modelId="{68174D79-9121-45AC-AC24-C305C06889F9}" type="parTrans" cxnId="{9EFC4178-706E-4C95-900C-9075911E3183}">
      <dgm:prSet/>
      <dgm:spPr/>
      <dgm:t>
        <a:bodyPr/>
        <a:lstStyle/>
        <a:p>
          <a:endParaRPr lang="en-US"/>
        </a:p>
      </dgm:t>
    </dgm:pt>
    <dgm:pt modelId="{FE0DFEF9-721C-48E4-83B9-3E04775A7761}" type="sibTrans" cxnId="{9EFC4178-706E-4C95-900C-9075911E3183}">
      <dgm:prSet/>
      <dgm:spPr/>
      <dgm:t>
        <a:bodyPr/>
        <a:lstStyle/>
        <a:p>
          <a:endParaRPr lang="en-US"/>
        </a:p>
      </dgm:t>
    </dgm:pt>
    <dgm:pt modelId="{2C5C8F4B-EFAF-41C9-B8F3-B7DDB399C9F3}">
      <dgm:prSet custT="1"/>
      <dgm:spPr/>
      <dgm:t>
        <a:bodyPr/>
        <a:lstStyle/>
        <a:p>
          <a:r>
            <a:rPr lang="en-US" sz="1600" baseline="0" dirty="0"/>
            <a:t>Land Use Planning Grants</a:t>
          </a:r>
          <a:endParaRPr lang="en-US" sz="1600" dirty="0"/>
        </a:p>
      </dgm:t>
    </dgm:pt>
    <dgm:pt modelId="{5C86C789-A6A0-44F4-9198-F1A1750FD405}" type="parTrans" cxnId="{BF9EF301-F9C9-4C7B-98E3-B9FB832D5F5C}">
      <dgm:prSet/>
      <dgm:spPr/>
      <dgm:t>
        <a:bodyPr/>
        <a:lstStyle/>
        <a:p>
          <a:endParaRPr lang="en-US"/>
        </a:p>
      </dgm:t>
    </dgm:pt>
    <dgm:pt modelId="{81B4CF4D-C6E0-4F98-8608-33B10FD50CE5}" type="sibTrans" cxnId="{BF9EF301-F9C9-4C7B-98E3-B9FB832D5F5C}">
      <dgm:prSet/>
      <dgm:spPr/>
      <dgm:t>
        <a:bodyPr/>
        <a:lstStyle/>
        <a:p>
          <a:endParaRPr lang="en-US"/>
        </a:p>
      </dgm:t>
    </dgm:pt>
    <dgm:pt modelId="{2BE2A196-7B7D-4CFE-84B7-3340BF805B68}">
      <dgm:prSet custT="1"/>
      <dgm:spPr/>
      <dgm:t>
        <a:bodyPr/>
        <a:lstStyle/>
        <a:p>
          <a:r>
            <a:rPr lang="en-US" sz="1500" baseline="0" dirty="0"/>
            <a:t>Local Acquisitions for Natural Diversity Grants</a:t>
          </a:r>
          <a:endParaRPr lang="en-US" sz="1500" dirty="0"/>
        </a:p>
      </dgm:t>
    </dgm:pt>
    <dgm:pt modelId="{0A23A3A5-858A-4077-B9BE-5BD9497D2AB8}" type="parTrans" cxnId="{0FF43805-1044-442B-8F0A-07B2036D5633}">
      <dgm:prSet/>
      <dgm:spPr/>
      <dgm:t>
        <a:bodyPr/>
        <a:lstStyle/>
        <a:p>
          <a:endParaRPr lang="en-US"/>
        </a:p>
      </dgm:t>
    </dgm:pt>
    <dgm:pt modelId="{D4EAD45D-13E0-4B8C-BA9F-6C6A7026DC86}" type="sibTrans" cxnId="{0FF43805-1044-442B-8F0A-07B2036D5633}">
      <dgm:prSet/>
      <dgm:spPr/>
      <dgm:t>
        <a:bodyPr/>
        <a:lstStyle/>
        <a:p>
          <a:endParaRPr lang="en-US"/>
        </a:p>
      </dgm:t>
    </dgm:pt>
    <dgm:pt modelId="{E28753C0-0DD0-4DAF-956A-27CCF8402EBE}">
      <dgm:prSet custT="1"/>
      <dgm:spPr/>
      <dgm:t>
        <a:bodyPr/>
        <a:lstStyle/>
        <a:p>
          <a:r>
            <a:rPr lang="en-US" sz="1600" dirty="0"/>
            <a:t>Housing Choice Initiative</a:t>
          </a:r>
        </a:p>
      </dgm:t>
    </dgm:pt>
    <dgm:pt modelId="{BE4DE417-9AD3-4E03-A016-FEB40A1A8B21}" type="parTrans" cxnId="{8CF99065-046D-4BE8-AFAB-1A2089201CC0}">
      <dgm:prSet/>
      <dgm:spPr/>
      <dgm:t>
        <a:bodyPr/>
        <a:lstStyle/>
        <a:p>
          <a:endParaRPr lang="en-US"/>
        </a:p>
      </dgm:t>
    </dgm:pt>
    <dgm:pt modelId="{3B962E34-BC66-447E-93BD-C3812C826164}" type="sibTrans" cxnId="{8CF99065-046D-4BE8-AFAB-1A2089201CC0}">
      <dgm:prSet/>
      <dgm:spPr/>
      <dgm:t>
        <a:bodyPr/>
        <a:lstStyle/>
        <a:p>
          <a:endParaRPr lang="en-US"/>
        </a:p>
      </dgm:t>
    </dgm:pt>
    <dgm:pt modelId="{2DCE9318-2D5F-495B-9EE3-A3C638AEE6CC}">
      <dgm:prSet custT="1"/>
      <dgm:spPr/>
      <dgm:t>
        <a:bodyPr/>
        <a:lstStyle/>
        <a:p>
          <a:r>
            <a:rPr lang="en-US" sz="1600" dirty="0"/>
            <a:t>Local Capital Projects Fund</a:t>
          </a:r>
        </a:p>
      </dgm:t>
    </dgm:pt>
    <dgm:pt modelId="{D602237F-BBE7-4B95-AF75-65D64B4A6490}" type="parTrans" cxnId="{D8975440-DD9C-46C1-B834-850E48589EA7}">
      <dgm:prSet/>
      <dgm:spPr/>
      <dgm:t>
        <a:bodyPr/>
        <a:lstStyle/>
        <a:p>
          <a:endParaRPr lang="en-US"/>
        </a:p>
      </dgm:t>
    </dgm:pt>
    <dgm:pt modelId="{F878DC14-EFE7-473A-A7D6-A5B6A066652E}" type="sibTrans" cxnId="{D8975440-DD9C-46C1-B834-850E48589EA7}">
      <dgm:prSet/>
      <dgm:spPr/>
      <dgm:t>
        <a:bodyPr/>
        <a:lstStyle/>
        <a:p>
          <a:endParaRPr lang="en-US"/>
        </a:p>
      </dgm:t>
    </dgm:pt>
    <dgm:pt modelId="{CB5A07CF-64E5-45C7-81E4-2726B073AD63}">
      <dgm:prSet custT="1"/>
      <dgm:spPr/>
      <dgm:t>
        <a:bodyPr/>
        <a:lstStyle/>
        <a:p>
          <a:r>
            <a:rPr lang="en-US" sz="1600" dirty="0"/>
            <a:t>Mass Works infrastructure program</a:t>
          </a:r>
        </a:p>
      </dgm:t>
    </dgm:pt>
    <dgm:pt modelId="{B52E6ACA-9559-4DA3-9087-3C18070DAEB5}" type="parTrans" cxnId="{E6504FE8-9EA3-432C-A0C8-F231C675F2CD}">
      <dgm:prSet/>
      <dgm:spPr/>
      <dgm:t>
        <a:bodyPr/>
        <a:lstStyle/>
        <a:p>
          <a:endParaRPr lang="en-US"/>
        </a:p>
      </dgm:t>
    </dgm:pt>
    <dgm:pt modelId="{3031FE85-D450-432C-A5A9-B2FF4CD1E2E8}" type="sibTrans" cxnId="{E6504FE8-9EA3-432C-A0C8-F231C675F2CD}">
      <dgm:prSet/>
      <dgm:spPr/>
      <dgm:t>
        <a:bodyPr/>
        <a:lstStyle/>
        <a:p>
          <a:endParaRPr lang="en-US"/>
        </a:p>
      </dgm:t>
    </dgm:pt>
    <dgm:pt modelId="{5E54B0EB-5111-4C21-BEF4-3F7849F39F2F}">
      <dgm:prSet custT="1"/>
      <dgm:spPr/>
      <dgm:t>
        <a:bodyPr/>
        <a:lstStyle/>
        <a:p>
          <a:r>
            <a:rPr lang="en-US" sz="1400" dirty="0"/>
            <a:t>Municipal Vulnerability Preparedness Planning and Project Grants</a:t>
          </a:r>
        </a:p>
      </dgm:t>
    </dgm:pt>
    <dgm:pt modelId="{EE05D3AC-8A1C-4E18-A537-24495DB2F3D6}" type="parTrans" cxnId="{087ABB8C-6A0D-4CFD-A29B-B349BEFE295F}">
      <dgm:prSet/>
      <dgm:spPr/>
      <dgm:t>
        <a:bodyPr/>
        <a:lstStyle/>
        <a:p>
          <a:endParaRPr lang="en-US"/>
        </a:p>
      </dgm:t>
    </dgm:pt>
    <dgm:pt modelId="{72C67C15-2D27-4CE3-8C46-E6242C0D6880}" type="sibTrans" cxnId="{087ABB8C-6A0D-4CFD-A29B-B349BEFE295F}">
      <dgm:prSet/>
      <dgm:spPr/>
      <dgm:t>
        <a:bodyPr/>
        <a:lstStyle/>
        <a:p>
          <a:endParaRPr lang="en-US"/>
        </a:p>
      </dgm:t>
    </dgm:pt>
    <dgm:pt modelId="{9162414B-F803-46F7-A3D6-A670844D1845}" type="pres">
      <dgm:prSet presAssocID="{B9D0F6C5-FC30-413A-A40A-820B39C86581}" presName="diagram" presStyleCnt="0">
        <dgm:presLayoutVars>
          <dgm:dir/>
          <dgm:resizeHandles val="exact"/>
        </dgm:presLayoutVars>
      </dgm:prSet>
      <dgm:spPr/>
    </dgm:pt>
    <dgm:pt modelId="{1C499104-FE46-4DBA-8F6D-CED27822D017}" type="pres">
      <dgm:prSet presAssocID="{5E54B0EB-5111-4C21-BEF4-3F7849F39F2F}" presName="node" presStyleLbl="node1" presStyleIdx="0" presStyleCnt="16">
        <dgm:presLayoutVars>
          <dgm:bulletEnabled val="1"/>
        </dgm:presLayoutVars>
      </dgm:prSet>
      <dgm:spPr/>
    </dgm:pt>
    <dgm:pt modelId="{AB94BC92-321D-45C9-A59B-2543DF67104D}" type="pres">
      <dgm:prSet presAssocID="{72C67C15-2D27-4CE3-8C46-E6242C0D6880}" presName="sibTrans" presStyleCnt="0"/>
      <dgm:spPr/>
    </dgm:pt>
    <dgm:pt modelId="{58723F0C-A702-4F5D-8962-1E958A434B0D}" type="pres">
      <dgm:prSet presAssocID="{CB5A07CF-64E5-45C7-81E4-2726B073AD63}" presName="node" presStyleLbl="node1" presStyleIdx="1" presStyleCnt="16">
        <dgm:presLayoutVars>
          <dgm:bulletEnabled val="1"/>
        </dgm:presLayoutVars>
      </dgm:prSet>
      <dgm:spPr/>
    </dgm:pt>
    <dgm:pt modelId="{4DE9D98A-E9AD-4C91-AA32-C8730E63B625}" type="pres">
      <dgm:prSet presAssocID="{3031FE85-D450-432C-A5A9-B2FF4CD1E2E8}" presName="sibTrans" presStyleCnt="0"/>
      <dgm:spPr/>
    </dgm:pt>
    <dgm:pt modelId="{C5688C2D-28C1-429C-AE9F-92F881617605}" type="pres">
      <dgm:prSet presAssocID="{2DCE9318-2D5F-495B-9EE3-A3C638AEE6CC}" presName="node" presStyleLbl="node1" presStyleIdx="2" presStyleCnt="16">
        <dgm:presLayoutVars>
          <dgm:bulletEnabled val="1"/>
        </dgm:presLayoutVars>
      </dgm:prSet>
      <dgm:spPr/>
    </dgm:pt>
    <dgm:pt modelId="{205580A2-A686-4420-8F21-65267DE5CEB8}" type="pres">
      <dgm:prSet presAssocID="{F878DC14-EFE7-473A-A7D6-A5B6A066652E}" presName="sibTrans" presStyleCnt="0"/>
      <dgm:spPr/>
    </dgm:pt>
    <dgm:pt modelId="{C950F9FB-8B42-4C78-83C8-AA04A61B78F1}" type="pres">
      <dgm:prSet presAssocID="{E28753C0-0DD0-4DAF-956A-27CCF8402EBE}" presName="node" presStyleLbl="node1" presStyleIdx="3" presStyleCnt="16">
        <dgm:presLayoutVars>
          <dgm:bulletEnabled val="1"/>
        </dgm:presLayoutVars>
      </dgm:prSet>
      <dgm:spPr/>
    </dgm:pt>
    <dgm:pt modelId="{37F5EF39-CC4E-4F8C-A9BC-67B868B7E73E}" type="pres">
      <dgm:prSet presAssocID="{3B962E34-BC66-447E-93BD-C3812C826164}" presName="sibTrans" presStyleCnt="0"/>
      <dgm:spPr/>
    </dgm:pt>
    <dgm:pt modelId="{38628A31-F958-4E87-A691-B715D6C840D7}" type="pres">
      <dgm:prSet presAssocID="{794FEF98-54AB-48E4-AEAC-EF4E7AFCE33E}" presName="node" presStyleLbl="node1" presStyleIdx="4" presStyleCnt="16">
        <dgm:presLayoutVars>
          <dgm:bulletEnabled val="1"/>
        </dgm:presLayoutVars>
      </dgm:prSet>
      <dgm:spPr/>
    </dgm:pt>
    <dgm:pt modelId="{F25787F4-4F9E-4AAD-A37B-964A4E19E585}" type="pres">
      <dgm:prSet presAssocID="{C6B808F9-1B1C-44C5-95A0-C16099348E63}" presName="sibTrans" presStyleCnt="0"/>
      <dgm:spPr/>
    </dgm:pt>
    <dgm:pt modelId="{C67B8A2E-9C7F-41DD-962A-0BBAAAFC1489}" type="pres">
      <dgm:prSet presAssocID="{A8DD644A-51FC-4382-A721-6D3F11F383AE}" presName="node" presStyleLbl="node1" presStyleIdx="5" presStyleCnt="16">
        <dgm:presLayoutVars>
          <dgm:bulletEnabled val="1"/>
        </dgm:presLayoutVars>
      </dgm:prSet>
      <dgm:spPr/>
    </dgm:pt>
    <dgm:pt modelId="{FAE846DE-704F-4099-BFCC-3F3316E09D75}" type="pres">
      <dgm:prSet presAssocID="{0B7F4930-C219-4C4A-B981-61C473540449}" presName="sibTrans" presStyleCnt="0"/>
      <dgm:spPr/>
    </dgm:pt>
    <dgm:pt modelId="{8279CC60-ABE7-42C8-BED3-8253EB510A6E}" type="pres">
      <dgm:prSet presAssocID="{630B87D7-D24E-4DCB-9DC5-1F64C6E3A7A6}" presName="node" presStyleLbl="node1" presStyleIdx="6" presStyleCnt="16">
        <dgm:presLayoutVars>
          <dgm:bulletEnabled val="1"/>
        </dgm:presLayoutVars>
      </dgm:prSet>
      <dgm:spPr/>
    </dgm:pt>
    <dgm:pt modelId="{4E957FF5-BD80-4C1A-9282-6A3130AD4F89}" type="pres">
      <dgm:prSet presAssocID="{0569E985-929A-47CA-8680-2D36CAA231DA}" presName="sibTrans" presStyleCnt="0"/>
      <dgm:spPr/>
    </dgm:pt>
    <dgm:pt modelId="{11ED7F39-F6A5-4893-ACF9-C96FE7CC005F}" type="pres">
      <dgm:prSet presAssocID="{DA3E2DB2-0FDC-41B9-ACC1-D7584ADA6C2B}" presName="node" presStyleLbl="node1" presStyleIdx="7" presStyleCnt="16">
        <dgm:presLayoutVars>
          <dgm:bulletEnabled val="1"/>
        </dgm:presLayoutVars>
      </dgm:prSet>
      <dgm:spPr/>
    </dgm:pt>
    <dgm:pt modelId="{90C8297F-B404-4CA3-B911-739366C4A790}" type="pres">
      <dgm:prSet presAssocID="{2E90A0E3-5492-4123-9F17-0758E43C1CFC}" presName="sibTrans" presStyleCnt="0"/>
      <dgm:spPr/>
    </dgm:pt>
    <dgm:pt modelId="{9358B67A-A58D-4D49-819B-91D6336B752A}" type="pres">
      <dgm:prSet presAssocID="{CD5F0E11-D131-42B4-82E9-FD5F4DA4BEFE}" presName="node" presStyleLbl="node1" presStyleIdx="8" presStyleCnt="16">
        <dgm:presLayoutVars>
          <dgm:bulletEnabled val="1"/>
        </dgm:presLayoutVars>
      </dgm:prSet>
      <dgm:spPr/>
    </dgm:pt>
    <dgm:pt modelId="{340C810D-990A-48CA-AA59-90ED0E70AFB0}" type="pres">
      <dgm:prSet presAssocID="{2F2EBF19-8C06-44F5-B44C-0B3DE9C3D5D4}" presName="sibTrans" presStyleCnt="0"/>
      <dgm:spPr/>
    </dgm:pt>
    <dgm:pt modelId="{E5406C02-3D3D-4C3A-9A23-FE43AFD6EBD5}" type="pres">
      <dgm:prSet presAssocID="{47ADDB7B-D9E1-44EE-99B9-A39CFB703D27}" presName="node" presStyleLbl="node1" presStyleIdx="9" presStyleCnt="16">
        <dgm:presLayoutVars>
          <dgm:bulletEnabled val="1"/>
        </dgm:presLayoutVars>
      </dgm:prSet>
      <dgm:spPr/>
    </dgm:pt>
    <dgm:pt modelId="{E7BCF8BA-8304-4339-BC9C-A90102DD65B7}" type="pres">
      <dgm:prSet presAssocID="{B623329D-7C19-4714-8E58-F9B955758E03}" presName="sibTrans" presStyleCnt="0"/>
      <dgm:spPr/>
    </dgm:pt>
    <dgm:pt modelId="{E355057F-13DF-4665-B6BB-BE36388EA17F}" type="pres">
      <dgm:prSet presAssocID="{4887C9CF-6DFF-463D-BA94-1FD58A1789AB}" presName="node" presStyleLbl="node1" presStyleIdx="10" presStyleCnt="16">
        <dgm:presLayoutVars>
          <dgm:bulletEnabled val="1"/>
        </dgm:presLayoutVars>
      </dgm:prSet>
      <dgm:spPr/>
    </dgm:pt>
    <dgm:pt modelId="{5F9B8EEA-C8BC-4E02-94AA-12B248639207}" type="pres">
      <dgm:prSet presAssocID="{752E1461-34B0-43C4-97CA-15F108084A43}" presName="sibTrans" presStyleCnt="0"/>
      <dgm:spPr/>
    </dgm:pt>
    <dgm:pt modelId="{838C1AA3-F55C-44A0-9C5C-6E3FE3531C3E}" type="pres">
      <dgm:prSet presAssocID="{B6D838E6-70E6-46B0-9B87-4595D8BEFD19}" presName="node" presStyleLbl="node1" presStyleIdx="11" presStyleCnt="16">
        <dgm:presLayoutVars>
          <dgm:bulletEnabled val="1"/>
        </dgm:presLayoutVars>
      </dgm:prSet>
      <dgm:spPr/>
    </dgm:pt>
    <dgm:pt modelId="{E41D3979-F9CE-434E-A2E5-88D9FA5BBBD5}" type="pres">
      <dgm:prSet presAssocID="{20F38743-DEBB-4617-ADFF-CF76E45E3ED9}" presName="sibTrans" presStyleCnt="0"/>
      <dgm:spPr/>
    </dgm:pt>
    <dgm:pt modelId="{820334FA-3C60-49B5-AA01-7A13EB6AA566}" type="pres">
      <dgm:prSet presAssocID="{AEEB3F2E-E80B-4DE8-B4FC-2772CD6F9C8E}" presName="node" presStyleLbl="node1" presStyleIdx="12" presStyleCnt="16">
        <dgm:presLayoutVars>
          <dgm:bulletEnabled val="1"/>
        </dgm:presLayoutVars>
      </dgm:prSet>
      <dgm:spPr/>
    </dgm:pt>
    <dgm:pt modelId="{744DC2E1-0AF0-4699-8913-CA472C227D75}" type="pres">
      <dgm:prSet presAssocID="{99AB9C9E-1F9A-4C29-B20B-AFBA36176277}" presName="sibTrans" presStyleCnt="0"/>
      <dgm:spPr/>
    </dgm:pt>
    <dgm:pt modelId="{5986A181-4764-40DA-ADDE-9F28E0C9DEA3}" type="pres">
      <dgm:prSet presAssocID="{16534CF7-EAEE-43B6-802E-2E7D9C1FAF6D}" presName="node" presStyleLbl="node1" presStyleIdx="13" presStyleCnt="16">
        <dgm:presLayoutVars>
          <dgm:bulletEnabled val="1"/>
        </dgm:presLayoutVars>
      </dgm:prSet>
      <dgm:spPr/>
    </dgm:pt>
    <dgm:pt modelId="{C4BB85D9-9CE4-4B8A-91A0-6D9C42C14851}" type="pres">
      <dgm:prSet presAssocID="{FE0DFEF9-721C-48E4-83B9-3E04775A7761}" presName="sibTrans" presStyleCnt="0"/>
      <dgm:spPr/>
    </dgm:pt>
    <dgm:pt modelId="{623B7536-A85A-497F-93BB-7BD48B89DC30}" type="pres">
      <dgm:prSet presAssocID="{2C5C8F4B-EFAF-41C9-B8F3-B7DDB399C9F3}" presName="node" presStyleLbl="node1" presStyleIdx="14" presStyleCnt="16">
        <dgm:presLayoutVars>
          <dgm:bulletEnabled val="1"/>
        </dgm:presLayoutVars>
      </dgm:prSet>
      <dgm:spPr/>
    </dgm:pt>
    <dgm:pt modelId="{A68F5CA7-40A4-4C86-8FFF-5C95701B0716}" type="pres">
      <dgm:prSet presAssocID="{81B4CF4D-C6E0-4F98-8608-33B10FD50CE5}" presName="sibTrans" presStyleCnt="0"/>
      <dgm:spPr/>
    </dgm:pt>
    <dgm:pt modelId="{D97F1D46-A5AA-42AB-92E4-62F85E291BE5}" type="pres">
      <dgm:prSet presAssocID="{2BE2A196-7B7D-4CFE-84B7-3340BF805B68}" presName="node" presStyleLbl="node1" presStyleIdx="15" presStyleCnt="16" custFlipHor="1" custScaleX="101740" custScaleY="107451">
        <dgm:presLayoutVars>
          <dgm:bulletEnabled val="1"/>
        </dgm:presLayoutVars>
      </dgm:prSet>
      <dgm:spPr/>
    </dgm:pt>
  </dgm:ptLst>
  <dgm:cxnLst>
    <dgm:cxn modelId="{BF9EF301-F9C9-4C7B-98E3-B9FB832D5F5C}" srcId="{B9D0F6C5-FC30-413A-A40A-820B39C86581}" destId="{2C5C8F4B-EFAF-41C9-B8F3-B7DDB399C9F3}" srcOrd="14" destOrd="0" parTransId="{5C86C789-A6A0-44F4-9198-F1A1750FD405}" sibTransId="{81B4CF4D-C6E0-4F98-8608-33B10FD50CE5}"/>
    <dgm:cxn modelId="{0FF43805-1044-442B-8F0A-07B2036D5633}" srcId="{B9D0F6C5-FC30-413A-A40A-820B39C86581}" destId="{2BE2A196-7B7D-4CFE-84B7-3340BF805B68}" srcOrd="15" destOrd="0" parTransId="{0A23A3A5-858A-4077-B9BE-5BD9497D2AB8}" sibTransId="{D4EAD45D-13E0-4B8C-BA9F-6C6A7026DC86}"/>
    <dgm:cxn modelId="{2EFF8206-6011-4244-AEFF-5B3EDA99305F}" srcId="{B9D0F6C5-FC30-413A-A40A-820B39C86581}" destId="{DA3E2DB2-0FDC-41B9-ACC1-D7584ADA6C2B}" srcOrd="7" destOrd="0" parTransId="{DF52D1E8-0D7B-4852-A353-A53AB3FEDB08}" sibTransId="{2E90A0E3-5492-4123-9F17-0758E43C1CFC}"/>
    <dgm:cxn modelId="{2A77D715-A672-4F88-BF6F-21F730D40851}" srcId="{B9D0F6C5-FC30-413A-A40A-820B39C86581}" destId="{4887C9CF-6DFF-463D-BA94-1FD58A1789AB}" srcOrd="10" destOrd="0" parTransId="{FBFC221D-056A-4465-B052-A9F88DC7FA69}" sibTransId="{752E1461-34B0-43C4-97CA-15F108084A43}"/>
    <dgm:cxn modelId="{E64F0822-5E02-4271-8553-74A9E712D607}" type="presOf" srcId="{2C5C8F4B-EFAF-41C9-B8F3-B7DDB399C9F3}" destId="{623B7536-A85A-497F-93BB-7BD48B89DC30}" srcOrd="0" destOrd="0" presId="urn:microsoft.com/office/officeart/2005/8/layout/default"/>
    <dgm:cxn modelId="{DC420C30-82FE-4716-8821-C54A28A490B4}" type="presOf" srcId="{CB5A07CF-64E5-45C7-81E4-2726B073AD63}" destId="{58723F0C-A702-4F5D-8962-1E958A434B0D}" srcOrd="0" destOrd="0" presId="urn:microsoft.com/office/officeart/2005/8/layout/default"/>
    <dgm:cxn modelId="{D8975440-DD9C-46C1-B834-850E48589EA7}" srcId="{B9D0F6C5-FC30-413A-A40A-820B39C86581}" destId="{2DCE9318-2D5F-495B-9EE3-A3C638AEE6CC}" srcOrd="2" destOrd="0" parTransId="{D602237F-BBE7-4B95-AF75-65D64B4A6490}" sibTransId="{F878DC14-EFE7-473A-A7D6-A5B6A066652E}"/>
    <dgm:cxn modelId="{58A29164-D3C8-47CE-B813-F2AC4332DEAE}" type="presOf" srcId="{B6D838E6-70E6-46B0-9B87-4595D8BEFD19}" destId="{838C1AA3-F55C-44A0-9C5C-6E3FE3531C3E}" srcOrd="0" destOrd="0" presId="urn:microsoft.com/office/officeart/2005/8/layout/default"/>
    <dgm:cxn modelId="{8CF99065-046D-4BE8-AFAB-1A2089201CC0}" srcId="{B9D0F6C5-FC30-413A-A40A-820B39C86581}" destId="{E28753C0-0DD0-4DAF-956A-27CCF8402EBE}" srcOrd="3" destOrd="0" parTransId="{BE4DE417-9AD3-4E03-A016-FEB40A1A8B21}" sibTransId="{3B962E34-BC66-447E-93BD-C3812C826164}"/>
    <dgm:cxn modelId="{3D58A76A-F9BA-49BF-A3AB-662E3F2EC860}" type="presOf" srcId="{E28753C0-0DD0-4DAF-956A-27CCF8402EBE}" destId="{C950F9FB-8B42-4C78-83C8-AA04A61B78F1}" srcOrd="0" destOrd="0" presId="urn:microsoft.com/office/officeart/2005/8/layout/default"/>
    <dgm:cxn modelId="{4D35794C-9CC6-400A-AACC-15F19083EF14}" type="presOf" srcId="{CD5F0E11-D131-42B4-82E9-FD5F4DA4BEFE}" destId="{9358B67A-A58D-4D49-819B-91D6336B752A}" srcOrd="0" destOrd="0" presId="urn:microsoft.com/office/officeart/2005/8/layout/default"/>
    <dgm:cxn modelId="{3EBD9F76-9281-42D3-97B8-9BB0BE6DF75B}" srcId="{B9D0F6C5-FC30-413A-A40A-820B39C86581}" destId="{47ADDB7B-D9E1-44EE-99B9-A39CFB703D27}" srcOrd="9" destOrd="0" parTransId="{AACA00CC-8586-4570-B8BA-816FF73C391E}" sibTransId="{B623329D-7C19-4714-8E58-F9B955758E03}"/>
    <dgm:cxn modelId="{9EFC4178-706E-4C95-900C-9075911E3183}" srcId="{B9D0F6C5-FC30-413A-A40A-820B39C86581}" destId="{16534CF7-EAEE-43B6-802E-2E7D9C1FAF6D}" srcOrd="13" destOrd="0" parTransId="{68174D79-9121-45AC-AC24-C305C06889F9}" sibTransId="{FE0DFEF9-721C-48E4-83B9-3E04775A7761}"/>
    <dgm:cxn modelId="{01F71E79-43D7-4687-A0C3-BDEC1CA0F2C2}" type="presOf" srcId="{16534CF7-EAEE-43B6-802E-2E7D9C1FAF6D}" destId="{5986A181-4764-40DA-ADDE-9F28E0C9DEA3}" srcOrd="0" destOrd="0" presId="urn:microsoft.com/office/officeart/2005/8/layout/default"/>
    <dgm:cxn modelId="{9A1E347D-168E-40BF-AE13-AD3EDBE665FC}" type="presOf" srcId="{794FEF98-54AB-48E4-AEAC-EF4E7AFCE33E}" destId="{38628A31-F958-4E87-A691-B715D6C840D7}" srcOrd="0" destOrd="0" presId="urn:microsoft.com/office/officeart/2005/8/layout/default"/>
    <dgm:cxn modelId="{D33FAC82-62DB-4231-883F-AA18123B3D49}" type="presOf" srcId="{5E54B0EB-5111-4C21-BEF4-3F7849F39F2F}" destId="{1C499104-FE46-4DBA-8F6D-CED27822D017}" srcOrd="0" destOrd="0" presId="urn:microsoft.com/office/officeart/2005/8/layout/default"/>
    <dgm:cxn modelId="{1F4CC78A-837B-429F-96DA-838586BDC1D4}" srcId="{B9D0F6C5-FC30-413A-A40A-820B39C86581}" destId="{CD5F0E11-D131-42B4-82E9-FD5F4DA4BEFE}" srcOrd="8" destOrd="0" parTransId="{5376465A-40AF-4BE4-A18C-0E532FD2BE44}" sibTransId="{2F2EBF19-8C06-44F5-B44C-0B3DE9C3D5D4}"/>
    <dgm:cxn modelId="{C8B5478C-44E3-4E53-92B1-7F3205F37227}" type="presOf" srcId="{2BE2A196-7B7D-4CFE-84B7-3340BF805B68}" destId="{D97F1D46-A5AA-42AB-92E4-62F85E291BE5}" srcOrd="0" destOrd="0" presId="urn:microsoft.com/office/officeart/2005/8/layout/default"/>
    <dgm:cxn modelId="{087ABB8C-6A0D-4CFD-A29B-B349BEFE295F}" srcId="{B9D0F6C5-FC30-413A-A40A-820B39C86581}" destId="{5E54B0EB-5111-4C21-BEF4-3F7849F39F2F}" srcOrd="0" destOrd="0" parTransId="{EE05D3AC-8A1C-4E18-A537-24495DB2F3D6}" sibTransId="{72C67C15-2D27-4CE3-8C46-E6242C0D6880}"/>
    <dgm:cxn modelId="{3C77BA9B-89B9-4BFE-A018-9D2E2B30D90E}" type="presOf" srcId="{AEEB3F2E-E80B-4DE8-B4FC-2772CD6F9C8E}" destId="{820334FA-3C60-49B5-AA01-7A13EB6AA566}" srcOrd="0" destOrd="0" presId="urn:microsoft.com/office/officeart/2005/8/layout/default"/>
    <dgm:cxn modelId="{3864FB9C-9A9B-4FF1-AF1E-5A52EF56EE5A}" srcId="{B9D0F6C5-FC30-413A-A40A-820B39C86581}" destId="{630B87D7-D24E-4DCB-9DC5-1F64C6E3A7A6}" srcOrd="6" destOrd="0" parTransId="{3F3B2CFF-D9D6-41A5-B396-23FE97D307CA}" sibTransId="{0569E985-929A-47CA-8680-2D36CAA231DA}"/>
    <dgm:cxn modelId="{E678209F-9D50-42C6-815B-8FEFA81FD8A1}" type="presOf" srcId="{A8DD644A-51FC-4382-A721-6D3F11F383AE}" destId="{C67B8A2E-9C7F-41DD-962A-0BBAAAFC1489}" srcOrd="0" destOrd="0" presId="urn:microsoft.com/office/officeart/2005/8/layout/default"/>
    <dgm:cxn modelId="{7C08DEC1-1F55-4985-855E-9527E953F70E}" srcId="{B9D0F6C5-FC30-413A-A40A-820B39C86581}" destId="{794FEF98-54AB-48E4-AEAC-EF4E7AFCE33E}" srcOrd="4" destOrd="0" parTransId="{D7AD5615-4EE7-4245-BC3A-84BEC001755A}" sibTransId="{C6B808F9-1B1C-44C5-95A0-C16099348E63}"/>
    <dgm:cxn modelId="{9ECDDCCA-A5FC-4D29-9852-7382C9291B6E}" type="presOf" srcId="{B9D0F6C5-FC30-413A-A40A-820B39C86581}" destId="{9162414B-F803-46F7-A3D6-A670844D1845}" srcOrd="0" destOrd="0" presId="urn:microsoft.com/office/officeart/2005/8/layout/default"/>
    <dgm:cxn modelId="{0A1DE6D8-FC74-4D6B-AFD2-13CD7274F3DB}" type="presOf" srcId="{4887C9CF-6DFF-463D-BA94-1FD58A1789AB}" destId="{E355057F-13DF-4665-B6BB-BE36388EA17F}" srcOrd="0" destOrd="0" presId="urn:microsoft.com/office/officeart/2005/8/layout/default"/>
    <dgm:cxn modelId="{FC73A0DE-6D1F-4383-898B-9B1266BF0650}" type="presOf" srcId="{47ADDB7B-D9E1-44EE-99B9-A39CFB703D27}" destId="{E5406C02-3D3D-4C3A-9A23-FE43AFD6EBD5}" srcOrd="0" destOrd="0" presId="urn:microsoft.com/office/officeart/2005/8/layout/default"/>
    <dgm:cxn modelId="{BCF9A5E2-165C-4FFE-B112-A032CFC29AB5}" srcId="{B9D0F6C5-FC30-413A-A40A-820B39C86581}" destId="{AEEB3F2E-E80B-4DE8-B4FC-2772CD6F9C8E}" srcOrd="12" destOrd="0" parTransId="{2EAA2834-3207-4B40-88C1-D4847A1AD617}" sibTransId="{99AB9C9E-1F9A-4C29-B20B-AFBA36176277}"/>
    <dgm:cxn modelId="{049FF4E7-BD49-469C-A2CA-ABB6EFDAA34C}" type="presOf" srcId="{DA3E2DB2-0FDC-41B9-ACC1-D7584ADA6C2B}" destId="{11ED7F39-F6A5-4893-ACF9-C96FE7CC005F}" srcOrd="0" destOrd="0" presId="urn:microsoft.com/office/officeart/2005/8/layout/default"/>
    <dgm:cxn modelId="{E6504FE8-9EA3-432C-A0C8-F231C675F2CD}" srcId="{B9D0F6C5-FC30-413A-A40A-820B39C86581}" destId="{CB5A07CF-64E5-45C7-81E4-2726B073AD63}" srcOrd="1" destOrd="0" parTransId="{B52E6ACA-9559-4DA3-9087-3C18070DAEB5}" sibTransId="{3031FE85-D450-432C-A5A9-B2FF4CD1E2E8}"/>
    <dgm:cxn modelId="{E806A8EE-14CD-4E90-BC4E-983A9A8D6CF3}" type="presOf" srcId="{2DCE9318-2D5F-495B-9EE3-A3C638AEE6CC}" destId="{C5688C2D-28C1-429C-AE9F-92F881617605}" srcOrd="0" destOrd="0" presId="urn:microsoft.com/office/officeart/2005/8/layout/default"/>
    <dgm:cxn modelId="{7F098AEF-DD28-4AF2-9AAD-DD050040D388}" srcId="{B9D0F6C5-FC30-413A-A40A-820B39C86581}" destId="{B6D838E6-70E6-46B0-9B87-4595D8BEFD19}" srcOrd="11" destOrd="0" parTransId="{B391143E-AA27-4351-AD68-117D16CE3FE2}" sibTransId="{20F38743-DEBB-4617-ADFF-CF76E45E3ED9}"/>
    <dgm:cxn modelId="{E1EB56F1-D837-4EDC-A8DE-1510D6243EE3}" type="presOf" srcId="{630B87D7-D24E-4DCB-9DC5-1F64C6E3A7A6}" destId="{8279CC60-ABE7-42C8-BED3-8253EB510A6E}" srcOrd="0" destOrd="0" presId="urn:microsoft.com/office/officeart/2005/8/layout/default"/>
    <dgm:cxn modelId="{70FDDFF4-9DE0-4E97-9774-44B80F91CE21}" srcId="{B9D0F6C5-FC30-413A-A40A-820B39C86581}" destId="{A8DD644A-51FC-4382-A721-6D3F11F383AE}" srcOrd="5" destOrd="0" parTransId="{5FEE5FD1-B25C-457D-8A0E-471C8E074B7B}" sibTransId="{0B7F4930-C219-4C4A-B981-61C473540449}"/>
    <dgm:cxn modelId="{C86A0803-63AC-4E28-A078-034831DCD923}" type="presParOf" srcId="{9162414B-F803-46F7-A3D6-A670844D1845}" destId="{1C499104-FE46-4DBA-8F6D-CED27822D017}" srcOrd="0" destOrd="0" presId="urn:microsoft.com/office/officeart/2005/8/layout/default"/>
    <dgm:cxn modelId="{35AB5337-9EB9-4473-9F3D-AD2F3F633785}" type="presParOf" srcId="{9162414B-F803-46F7-A3D6-A670844D1845}" destId="{AB94BC92-321D-45C9-A59B-2543DF67104D}" srcOrd="1" destOrd="0" presId="urn:microsoft.com/office/officeart/2005/8/layout/default"/>
    <dgm:cxn modelId="{167D45EA-24E2-4F0A-9C48-24721FF46F02}" type="presParOf" srcId="{9162414B-F803-46F7-A3D6-A670844D1845}" destId="{58723F0C-A702-4F5D-8962-1E958A434B0D}" srcOrd="2" destOrd="0" presId="urn:microsoft.com/office/officeart/2005/8/layout/default"/>
    <dgm:cxn modelId="{90F26709-576E-4849-BB02-8221913D2964}" type="presParOf" srcId="{9162414B-F803-46F7-A3D6-A670844D1845}" destId="{4DE9D98A-E9AD-4C91-AA32-C8730E63B625}" srcOrd="3" destOrd="0" presId="urn:microsoft.com/office/officeart/2005/8/layout/default"/>
    <dgm:cxn modelId="{FEB9DA90-74F3-4320-97C4-88314BADC515}" type="presParOf" srcId="{9162414B-F803-46F7-A3D6-A670844D1845}" destId="{C5688C2D-28C1-429C-AE9F-92F881617605}" srcOrd="4" destOrd="0" presId="urn:microsoft.com/office/officeart/2005/8/layout/default"/>
    <dgm:cxn modelId="{D21E003C-94CB-49BF-85EC-10B83CE0B015}" type="presParOf" srcId="{9162414B-F803-46F7-A3D6-A670844D1845}" destId="{205580A2-A686-4420-8F21-65267DE5CEB8}" srcOrd="5" destOrd="0" presId="urn:microsoft.com/office/officeart/2005/8/layout/default"/>
    <dgm:cxn modelId="{7BFFB25E-E1EA-4901-B380-69D285A442FE}" type="presParOf" srcId="{9162414B-F803-46F7-A3D6-A670844D1845}" destId="{C950F9FB-8B42-4C78-83C8-AA04A61B78F1}" srcOrd="6" destOrd="0" presId="urn:microsoft.com/office/officeart/2005/8/layout/default"/>
    <dgm:cxn modelId="{9B4C2EEC-1049-48F5-A161-7836DEBD9615}" type="presParOf" srcId="{9162414B-F803-46F7-A3D6-A670844D1845}" destId="{37F5EF39-CC4E-4F8C-A9BC-67B868B7E73E}" srcOrd="7" destOrd="0" presId="urn:microsoft.com/office/officeart/2005/8/layout/default"/>
    <dgm:cxn modelId="{15C11BE7-1756-4E4C-81BD-22B120890D15}" type="presParOf" srcId="{9162414B-F803-46F7-A3D6-A670844D1845}" destId="{38628A31-F958-4E87-A691-B715D6C840D7}" srcOrd="8" destOrd="0" presId="urn:microsoft.com/office/officeart/2005/8/layout/default"/>
    <dgm:cxn modelId="{7FC8610A-CC3F-4C11-A6C5-3894B6F9E4C7}" type="presParOf" srcId="{9162414B-F803-46F7-A3D6-A670844D1845}" destId="{F25787F4-4F9E-4AAD-A37B-964A4E19E585}" srcOrd="9" destOrd="0" presId="urn:microsoft.com/office/officeart/2005/8/layout/default"/>
    <dgm:cxn modelId="{B4996B4E-3ED9-4B10-BCDC-53C794C655B4}" type="presParOf" srcId="{9162414B-F803-46F7-A3D6-A670844D1845}" destId="{C67B8A2E-9C7F-41DD-962A-0BBAAAFC1489}" srcOrd="10" destOrd="0" presId="urn:microsoft.com/office/officeart/2005/8/layout/default"/>
    <dgm:cxn modelId="{37CC05A0-7DF4-491B-BAD5-518A9782FDC4}" type="presParOf" srcId="{9162414B-F803-46F7-A3D6-A670844D1845}" destId="{FAE846DE-704F-4099-BFCC-3F3316E09D75}" srcOrd="11" destOrd="0" presId="urn:microsoft.com/office/officeart/2005/8/layout/default"/>
    <dgm:cxn modelId="{275BD44C-21E7-4A2E-B1CD-D7F739CBAF05}" type="presParOf" srcId="{9162414B-F803-46F7-A3D6-A670844D1845}" destId="{8279CC60-ABE7-42C8-BED3-8253EB510A6E}" srcOrd="12" destOrd="0" presId="urn:microsoft.com/office/officeart/2005/8/layout/default"/>
    <dgm:cxn modelId="{9E86FC20-2C38-4081-A7BD-BF5B2ABBE742}" type="presParOf" srcId="{9162414B-F803-46F7-A3D6-A670844D1845}" destId="{4E957FF5-BD80-4C1A-9282-6A3130AD4F89}" srcOrd="13" destOrd="0" presId="urn:microsoft.com/office/officeart/2005/8/layout/default"/>
    <dgm:cxn modelId="{AAE706C5-E5D8-4523-941A-D7773AA1E815}" type="presParOf" srcId="{9162414B-F803-46F7-A3D6-A670844D1845}" destId="{11ED7F39-F6A5-4893-ACF9-C96FE7CC005F}" srcOrd="14" destOrd="0" presId="urn:microsoft.com/office/officeart/2005/8/layout/default"/>
    <dgm:cxn modelId="{17C70108-D2D6-4884-BB48-A212A1129651}" type="presParOf" srcId="{9162414B-F803-46F7-A3D6-A670844D1845}" destId="{90C8297F-B404-4CA3-B911-739366C4A790}" srcOrd="15" destOrd="0" presId="urn:microsoft.com/office/officeart/2005/8/layout/default"/>
    <dgm:cxn modelId="{2A71BB8D-5AE0-4E9A-A494-A0B86A26E757}" type="presParOf" srcId="{9162414B-F803-46F7-A3D6-A670844D1845}" destId="{9358B67A-A58D-4D49-819B-91D6336B752A}" srcOrd="16" destOrd="0" presId="urn:microsoft.com/office/officeart/2005/8/layout/default"/>
    <dgm:cxn modelId="{5A49865A-1CB4-4861-A040-68A0882A6399}" type="presParOf" srcId="{9162414B-F803-46F7-A3D6-A670844D1845}" destId="{340C810D-990A-48CA-AA59-90ED0E70AFB0}" srcOrd="17" destOrd="0" presId="urn:microsoft.com/office/officeart/2005/8/layout/default"/>
    <dgm:cxn modelId="{5F16CCC9-6019-4A2D-9449-35A7708DFC01}" type="presParOf" srcId="{9162414B-F803-46F7-A3D6-A670844D1845}" destId="{E5406C02-3D3D-4C3A-9A23-FE43AFD6EBD5}" srcOrd="18" destOrd="0" presId="urn:microsoft.com/office/officeart/2005/8/layout/default"/>
    <dgm:cxn modelId="{E59A53A8-3792-44BD-A43A-7E0442195492}" type="presParOf" srcId="{9162414B-F803-46F7-A3D6-A670844D1845}" destId="{E7BCF8BA-8304-4339-BC9C-A90102DD65B7}" srcOrd="19" destOrd="0" presId="urn:microsoft.com/office/officeart/2005/8/layout/default"/>
    <dgm:cxn modelId="{B832B99F-E19C-4680-9833-22A60BFFFD9D}" type="presParOf" srcId="{9162414B-F803-46F7-A3D6-A670844D1845}" destId="{E355057F-13DF-4665-B6BB-BE36388EA17F}" srcOrd="20" destOrd="0" presId="urn:microsoft.com/office/officeart/2005/8/layout/default"/>
    <dgm:cxn modelId="{4424041A-2F30-4178-B308-428D6F282842}" type="presParOf" srcId="{9162414B-F803-46F7-A3D6-A670844D1845}" destId="{5F9B8EEA-C8BC-4E02-94AA-12B248639207}" srcOrd="21" destOrd="0" presId="urn:microsoft.com/office/officeart/2005/8/layout/default"/>
    <dgm:cxn modelId="{E69DC7E8-6275-4D8A-9A97-978E8DF047A3}" type="presParOf" srcId="{9162414B-F803-46F7-A3D6-A670844D1845}" destId="{838C1AA3-F55C-44A0-9C5C-6E3FE3531C3E}" srcOrd="22" destOrd="0" presId="urn:microsoft.com/office/officeart/2005/8/layout/default"/>
    <dgm:cxn modelId="{3C108C63-19C8-4C9E-8E66-66501EBDB7C2}" type="presParOf" srcId="{9162414B-F803-46F7-A3D6-A670844D1845}" destId="{E41D3979-F9CE-434E-A2E5-88D9FA5BBBD5}" srcOrd="23" destOrd="0" presId="urn:microsoft.com/office/officeart/2005/8/layout/default"/>
    <dgm:cxn modelId="{19A19488-2D11-4E0E-A2F4-B5E864255028}" type="presParOf" srcId="{9162414B-F803-46F7-A3D6-A670844D1845}" destId="{820334FA-3C60-49B5-AA01-7A13EB6AA566}" srcOrd="24" destOrd="0" presId="urn:microsoft.com/office/officeart/2005/8/layout/default"/>
    <dgm:cxn modelId="{F4B74FB1-C4DA-4E51-96F5-236DBD714D6A}" type="presParOf" srcId="{9162414B-F803-46F7-A3D6-A670844D1845}" destId="{744DC2E1-0AF0-4699-8913-CA472C227D75}" srcOrd="25" destOrd="0" presId="urn:microsoft.com/office/officeart/2005/8/layout/default"/>
    <dgm:cxn modelId="{B8C50609-FD28-45CC-8BAE-F9D7DA66BAA5}" type="presParOf" srcId="{9162414B-F803-46F7-A3D6-A670844D1845}" destId="{5986A181-4764-40DA-ADDE-9F28E0C9DEA3}" srcOrd="26" destOrd="0" presId="urn:microsoft.com/office/officeart/2005/8/layout/default"/>
    <dgm:cxn modelId="{9A572CF6-6B53-4C00-8269-51BBCA253F2E}" type="presParOf" srcId="{9162414B-F803-46F7-A3D6-A670844D1845}" destId="{C4BB85D9-9CE4-4B8A-91A0-6D9C42C14851}" srcOrd="27" destOrd="0" presId="urn:microsoft.com/office/officeart/2005/8/layout/default"/>
    <dgm:cxn modelId="{A6A07352-14E8-43FB-8498-640E06442313}" type="presParOf" srcId="{9162414B-F803-46F7-A3D6-A670844D1845}" destId="{623B7536-A85A-497F-93BB-7BD48B89DC30}" srcOrd="28" destOrd="0" presId="urn:microsoft.com/office/officeart/2005/8/layout/default"/>
    <dgm:cxn modelId="{E7A8B2E0-92CB-4CCB-B34B-A052A225E67B}" type="presParOf" srcId="{9162414B-F803-46F7-A3D6-A670844D1845}" destId="{A68F5CA7-40A4-4C86-8FFF-5C95701B0716}" srcOrd="29" destOrd="0" presId="urn:microsoft.com/office/officeart/2005/8/layout/default"/>
    <dgm:cxn modelId="{3E82C319-90C0-4716-9141-F6C8E74C2F37}" type="presParOf" srcId="{9162414B-F803-46F7-A3D6-A670844D1845}" destId="{D97F1D46-A5AA-42AB-92E4-62F85E291BE5}"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D5DBC6-390B-478D-A3DF-30A46FAD2880}"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6EAB77FE-5BEE-40D4-949E-D8F9CF812A9F}">
      <dgm:prSet/>
      <dgm:spPr/>
      <dgm:t>
        <a:bodyPr/>
        <a:lstStyle/>
        <a:p>
          <a:r>
            <a:rPr lang="en-US" dirty="0"/>
            <a:t>Older adults can downsize &amp; stay in the community</a:t>
          </a:r>
        </a:p>
      </dgm:t>
    </dgm:pt>
    <dgm:pt modelId="{EE8436BD-EEA1-4CA3-87F6-B71155ED29A7}" type="parTrans" cxnId="{449F69F6-C909-457C-8581-8B0CEBB1380D}">
      <dgm:prSet/>
      <dgm:spPr/>
      <dgm:t>
        <a:bodyPr/>
        <a:lstStyle/>
        <a:p>
          <a:endParaRPr lang="en-US"/>
        </a:p>
      </dgm:t>
    </dgm:pt>
    <dgm:pt modelId="{C948646E-E402-467B-B4BE-D6C673DC137D}" type="sibTrans" cxnId="{449F69F6-C909-457C-8581-8B0CEBB1380D}">
      <dgm:prSet phldrT="1" phldr="0"/>
      <dgm:spPr/>
      <dgm:t>
        <a:bodyPr/>
        <a:lstStyle/>
        <a:p>
          <a:r>
            <a:rPr lang="en-US" dirty="0"/>
            <a:t>1</a:t>
          </a:r>
        </a:p>
      </dgm:t>
    </dgm:pt>
    <dgm:pt modelId="{F3A927B0-0A60-47B2-AA35-138D858E5992}">
      <dgm:prSet/>
      <dgm:spPr/>
      <dgm:t>
        <a:bodyPr/>
        <a:lstStyle/>
        <a:p>
          <a:r>
            <a:rPr lang="en-US" dirty="0"/>
            <a:t>College kids can come home &amp; rent</a:t>
          </a:r>
        </a:p>
      </dgm:t>
    </dgm:pt>
    <dgm:pt modelId="{EB7F5A91-8C26-4625-BB99-BB3C2C5FF1D6}" type="parTrans" cxnId="{4DF382E0-FDFC-419D-B8C4-440010814A11}">
      <dgm:prSet/>
      <dgm:spPr/>
      <dgm:t>
        <a:bodyPr/>
        <a:lstStyle/>
        <a:p>
          <a:endParaRPr lang="en-US"/>
        </a:p>
      </dgm:t>
    </dgm:pt>
    <dgm:pt modelId="{50E25190-B520-4A58-9AE8-118D400E1F96}" type="sibTrans" cxnId="{4DF382E0-FDFC-419D-B8C4-440010814A11}">
      <dgm:prSet phldrT="2" phldr="0"/>
      <dgm:spPr/>
      <dgm:t>
        <a:bodyPr/>
        <a:lstStyle/>
        <a:p>
          <a:r>
            <a:rPr lang="en-US" dirty="0"/>
            <a:t>2</a:t>
          </a:r>
        </a:p>
      </dgm:t>
    </dgm:pt>
    <dgm:pt modelId="{4B050CD6-668A-4B04-82A3-626B3CAAD168}">
      <dgm:prSet/>
      <dgm:spPr/>
      <dgm:t>
        <a:bodyPr/>
        <a:lstStyle/>
        <a:p>
          <a:r>
            <a:rPr lang="en-US" dirty="0"/>
            <a:t>Small businesses can retain employees</a:t>
          </a:r>
        </a:p>
      </dgm:t>
    </dgm:pt>
    <dgm:pt modelId="{15916DE5-D4C0-47D1-8DE6-14B20A54FEBC}" type="parTrans" cxnId="{47D57800-D28E-4F70-8C1E-AD957566AD43}">
      <dgm:prSet/>
      <dgm:spPr/>
      <dgm:t>
        <a:bodyPr/>
        <a:lstStyle/>
        <a:p>
          <a:endParaRPr lang="en-US"/>
        </a:p>
      </dgm:t>
    </dgm:pt>
    <dgm:pt modelId="{A182FC6F-B5C7-4ECE-BA90-68B427F1CF71}" type="sibTrans" cxnId="{47D57800-D28E-4F70-8C1E-AD957566AD43}">
      <dgm:prSet phldrT="3" phldr="0"/>
      <dgm:spPr/>
      <dgm:t>
        <a:bodyPr/>
        <a:lstStyle/>
        <a:p>
          <a:r>
            <a:rPr lang="en-US" dirty="0"/>
            <a:t>3</a:t>
          </a:r>
        </a:p>
      </dgm:t>
    </dgm:pt>
    <dgm:pt modelId="{107601DF-C728-484B-A0D7-2DC10A93030E}">
      <dgm:prSet/>
      <dgm:spPr/>
      <dgm:t>
        <a:bodyPr/>
        <a:lstStyle/>
        <a:p>
          <a:r>
            <a:rPr lang="en-US" dirty="0"/>
            <a:t>Create some affordable housing units </a:t>
          </a:r>
        </a:p>
      </dgm:t>
    </dgm:pt>
    <dgm:pt modelId="{51716E19-8C39-49AA-8E47-68BD41960AF0}" type="parTrans" cxnId="{C27516D4-DF7B-49A6-9A85-EC3BC94FE495}">
      <dgm:prSet/>
      <dgm:spPr/>
      <dgm:t>
        <a:bodyPr/>
        <a:lstStyle/>
        <a:p>
          <a:endParaRPr lang="en-US"/>
        </a:p>
      </dgm:t>
    </dgm:pt>
    <dgm:pt modelId="{D8E00234-6FA0-4885-B132-3BC6940D564A}" type="sibTrans" cxnId="{C27516D4-DF7B-49A6-9A85-EC3BC94FE495}">
      <dgm:prSet phldrT="4" phldr="0"/>
      <dgm:spPr/>
      <dgm:t>
        <a:bodyPr/>
        <a:lstStyle/>
        <a:p>
          <a:r>
            <a:rPr lang="en-US" dirty="0"/>
            <a:t>4</a:t>
          </a:r>
        </a:p>
      </dgm:t>
    </dgm:pt>
    <dgm:pt modelId="{E8FBBE01-F319-49C9-85D8-6E505039EF0E}">
      <dgm:prSet/>
      <dgm:spPr/>
      <dgm:t>
        <a:bodyPr/>
        <a:lstStyle/>
        <a:p>
          <a:r>
            <a:rPr lang="en-US" dirty="0"/>
            <a:t>Grandparents can stay close to their grandchildren</a:t>
          </a:r>
        </a:p>
      </dgm:t>
    </dgm:pt>
    <dgm:pt modelId="{BE897087-4049-435E-9B60-30A27FA36066}" type="parTrans" cxnId="{8ECECCD1-1ED8-4796-9F78-CF229B97B269}">
      <dgm:prSet/>
      <dgm:spPr/>
      <dgm:t>
        <a:bodyPr/>
        <a:lstStyle/>
        <a:p>
          <a:endParaRPr lang="en-US"/>
        </a:p>
      </dgm:t>
    </dgm:pt>
    <dgm:pt modelId="{8A7A4F74-2641-4B2A-AEEA-1110D40EC21B}" type="sibTrans" cxnId="{8ECECCD1-1ED8-4796-9F78-CF229B97B269}">
      <dgm:prSet phldrT="5" phldr="0"/>
      <dgm:spPr/>
      <dgm:t>
        <a:bodyPr/>
        <a:lstStyle/>
        <a:p>
          <a:r>
            <a:rPr lang="en-US" dirty="0"/>
            <a:t>5</a:t>
          </a:r>
        </a:p>
      </dgm:t>
    </dgm:pt>
    <dgm:pt modelId="{5889B628-DD2B-416E-B7D9-D055417DBBD9}" type="pres">
      <dgm:prSet presAssocID="{B7D5DBC6-390B-478D-A3DF-30A46FAD2880}" presName="Name0" presStyleCnt="0">
        <dgm:presLayoutVars>
          <dgm:animLvl val="lvl"/>
          <dgm:resizeHandles val="exact"/>
        </dgm:presLayoutVars>
      </dgm:prSet>
      <dgm:spPr/>
    </dgm:pt>
    <dgm:pt modelId="{7B35358C-8C0F-4BFC-B9D3-04049077D61C}" type="pres">
      <dgm:prSet presAssocID="{6EAB77FE-5BEE-40D4-949E-D8F9CF812A9F}" presName="compositeNode" presStyleCnt="0">
        <dgm:presLayoutVars>
          <dgm:bulletEnabled val="1"/>
        </dgm:presLayoutVars>
      </dgm:prSet>
      <dgm:spPr/>
    </dgm:pt>
    <dgm:pt modelId="{3E74A094-863A-49F7-AB8F-E809499381DF}" type="pres">
      <dgm:prSet presAssocID="{6EAB77FE-5BEE-40D4-949E-D8F9CF812A9F}" presName="bgRect" presStyleLbl="bgAccFollowNode1" presStyleIdx="0" presStyleCnt="5"/>
      <dgm:spPr/>
    </dgm:pt>
    <dgm:pt modelId="{12D1B9D8-146E-4DF3-840C-BC08D6D5E9B2}" type="pres">
      <dgm:prSet presAssocID="{C948646E-E402-467B-B4BE-D6C673DC137D}" presName="sibTransNodeCircle" presStyleLbl="alignNode1" presStyleIdx="0" presStyleCnt="10">
        <dgm:presLayoutVars>
          <dgm:chMax val="0"/>
          <dgm:bulletEnabled/>
        </dgm:presLayoutVars>
      </dgm:prSet>
      <dgm:spPr/>
    </dgm:pt>
    <dgm:pt modelId="{BDCF3188-E3AE-47FA-89F2-A4337C038874}" type="pres">
      <dgm:prSet presAssocID="{6EAB77FE-5BEE-40D4-949E-D8F9CF812A9F}" presName="bottomLine" presStyleLbl="alignNode1" presStyleIdx="1" presStyleCnt="10">
        <dgm:presLayoutVars/>
      </dgm:prSet>
      <dgm:spPr/>
    </dgm:pt>
    <dgm:pt modelId="{79D58369-8294-4C4E-AC1F-B3541F3A3832}" type="pres">
      <dgm:prSet presAssocID="{6EAB77FE-5BEE-40D4-949E-D8F9CF812A9F}" presName="nodeText" presStyleLbl="bgAccFollowNode1" presStyleIdx="0" presStyleCnt="5">
        <dgm:presLayoutVars>
          <dgm:bulletEnabled val="1"/>
        </dgm:presLayoutVars>
      </dgm:prSet>
      <dgm:spPr/>
    </dgm:pt>
    <dgm:pt modelId="{3FA6933E-6CC6-40EB-8C6C-D41BAEBE5550}" type="pres">
      <dgm:prSet presAssocID="{C948646E-E402-467B-B4BE-D6C673DC137D}" presName="sibTrans" presStyleCnt="0"/>
      <dgm:spPr/>
    </dgm:pt>
    <dgm:pt modelId="{C9E465F9-09EA-45BA-BDBF-D022A6D45871}" type="pres">
      <dgm:prSet presAssocID="{F3A927B0-0A60-47B2-AA35-138D858E5992}" presName="compositeNode" presStyleCnt="0">
        <dgm:presLayoutVars>
          <dgm:bulletEnabled val="1"/>
        </dgm:presLayoutVars>
      </dgm:prSet>
      <dgm:spPr/>
    </dgm:pt>
    <dgm:pt modelId="{182C31F1-DDAB-427E-A7FE-F30F00ADFF1F}" type="pres">
      <dgm:prSet presAssocID="{F3A927B0-0A60-47B2-AA35-138D858E5992}" presName="bgRect" presStyleLbl="bgAccFollowNode1" presStyleIdx="1" presStyleCnt="5"/>
      <dgm:spPr/>
    </dgm:pt>
    <dgm:pt modelId="{CDED8B85-974D-4B72-A625-794A02A3D81B}" type="pres">
      <dgm:prSet presAssocID="{50E25190-B520-4A58-9AE8-118D400E1F96}" presName="sibTransNodeCircle" presStyleLbl="alignNode1" presStyleIdx="2" presStyleCnt="10">
        <dgm:presLayoutVars>
          <dgm:chMax val="0"/>
          <dgm:bulletEnabled/>
        </dgm:presLayoutVars>
      </dgm:prSet>
      <dgm:spPr/>
    </dgm:pt>
    <dgm:pt modelId="{5C89F85B-B5D9-422A-BEDC-A84F655513EA}" type="pres">
      <dgm:prSet presAssocID="{F3A927B0-0A60-47B2-AA35-138D858E5992}" presName="bottomLine" presStyleLbl="alignNode1" presStyleIdx="3" presStyleCnt="10">
        <dgm:presLayoutVars/>
      </dgm:prSet>
      <dgm:spPr/>
    </dgm:pt>
    <dgm:pt modelId="{CEBA7CF6-76F3-4EFA-AF6C-3C4F8E868B9F}" type="pres">
      <dgm:prSet presAssocID="{F3A927B0-0A60-47B2-AA35-138D858E5992}" presName="nodeText" presStyleLbl="bgAccFollowNode1" presStyleIdx="1" presStyleCnt="5">
        <dgm:presLayoutVars>
          <dgm:bulletEnabled val="1"/>
        </dgm:presLayoutVars>
      </dgm:prSet>
      <dgm:spPr/>
    </dgm:pt>
    <dgm:pt modelId="{28EAFF57-4696-49E9-B64C-943BFA8AE97D}" type="pres">
      <dgm:prSet presAssocID="{50E25190-B520-4A58-9AE8-118D400E1F96}" presName="sibTrans" presStyleCnt="0"/>
      <dgm:spPr/>
    </dgm:pt>
    <dgm:pt modelId="{B494FC53-7FAC-4957-9746-58E2E21A4EF3}" type="pres">
      <dgm:prSet presAssocID="{4B050CD6-668A-4B04-82A3-626B3CAAD168}" presName="compositeNode" presStyleCnt="0">
        <dgm:presLayoutVars>
          <dgm:bulletEnabled val="1"/>
        </dgm:presLayoutVars>
      </dgm:prSet>
      <dgm:spPr/>
    </dgm:pt>
    <dgm:pt modelId="{C6166347-F771-4D89-828E-82ECAFEAD20F}" type="pres">
      <dgm:prSet presAssocID="{4B050CD6-668A-4B04-82A3-626B3CAAD168}" presName="bgRect" presStyleLbl="bgAccFollowNode1" presStyleIdx="2" presStyleCnt="5"/>
      <dgm:spPr/>
    </dgm:pt>
    <dgm:pt modelId="{0ECF4CE4-A6E1-470F-9DA3-F69A0303654A}" type="pres">
      <dgm:prSet presAssocID="{A182FC6F-B5C7-4ECE-BA90-68B427F1CF71}" presName="sibTransNodeCircle" presStyleLbl="alignNode1" presStyleIdx="4" presStyleCnt="10">
        <dgm:presLayoutVars>
          <dgm:chMax val="0"/>
          <dgm:bulletEnabled/>
        </dgm:presLayoutVars>
      </dgm:prSet>
      <dgm:spPr/>
    </dgm:pt>
    <dgm:pt modelId="{301CDA55-75E1-47DD-9F84-1A7671A97A4D}" type="pres">
      <dgm:prSet presAssocID="{4B050CD6-668A-4B04-82A3-626B3CAAD168}" presName="bottomLine" presStyleLbl="alignNode1" presStyleIdx="5" presStyleCnt="10">
        <dgm:presLayoutVars/>
      </dgm:prSet>
      <dgm:spPr/>
    </dgm:pt>
    <dgm:pt modelId="{F5724B6C-2595-4186-A149-8757DCE8FBF1}" type="pres">
      <dgm:prSet presAssocID="{4B050CD6-668A-4B04-82A3-626B3CAAD168}" presName="nodeText" presStyleLbl="bgAccFollowNode1" presStyleIdx="2" presStyleCnt="5">
        <dgm:presLayoutVars>
          <dgm:bulletEnabled val="1"/>
        </dgm:presLayoutVars>
      </dgm:prSet>
      <dgm:spPr/>
    </dgm:pt>
    <dgm:pt modelId="{29372281-5CFA-4CE4-BC57-D7E66A457EDF}" type="pres">
      <dgm:prSet presAssocID="{A182FC6F-B5C7-4ECE-BA90-68B427F1CF71}" presName="sibTrans" presStyleCnt="0"/>
      <dgm:spPr/>
    </dgm:pt>
    <dgm:pt modelId="{47E705C4-5C65-4498-AAAF-1AA3C7425C67}" type="pres">
      <dgm:prSet presAssocID="{107601DF-C728-484B-A0D7-2DC10A93030E}" presName="compositeNode" presStyleCnt="0">
        <dgm:presLayoutVars>
          <dgm:bulletEnabled val="1"/>
        </dgm:presLayoutVars>
      </dgm:prSet>
      <dgm:spPr/>
    </dgm:pt>
    <dgm:pt modelId="{1E2B1586-7260-4BA5-83FB-F691C2174582}" type="pres">
      <dgm:prSet presAssocID="{107601DF-C728-484B-A0D7-2DC10A93030E}" presName="bgRect" presStyleLbl="bgAccFollowNode1" presStyleIdx="3" presStyleCnt="5"/>
      <dgm:spPr/>
    </dgm:pt>
    <dgm:pt modelId="{0EE071F0-5909-4FDE-AF42-E8E41391008C}" type="pres">
      <dgm:prSet presAssocID="{D8E00234-6FA0-4885-B132-3BC6940D564A}" presName="sibTransNodeCircle" presStyleLbl="alignNode1" presStyleIdx="6" presStyleCnt="10">
        <dgm:presLayoutVars>
          <dgm:chMax val="0"/>
          <dgm:bulletEnabled/>
        </dgm:presLayoutVars>
      </dgm:prSet>
      <dgm:spPr/>
    </dgm:pt>
    <dgm:pt modelId="{DE335BC7-74DB-402B-A348-D76F4C20CA0D}" type="pres">
      <dgm:prSet presAssocID="{107601DF-C728-484B-A0D7-2DC10A93030E}" presName="bottomLine" presStyleLbl="alignNode1" presStyleIdx="7" presStyleCnt="10">
        <dgm:presLayoutVars/>
      </dgm:prSet>
      <dgm:spPr/>
    </dgm:pt>
    <dgm:pt modelId="{A072C16D-6867-4877-9976-370C7C724F78}" type="pres">
      <dgm:prSet presAssocID="{107601DF-C728-484B-A0D7-2DC10A93030E}" presName="nodeText" presStyleLbl="bgAccFollowNode1" presStyleIdx="3" presStyleCnt="5">
        <dgm:presLayoutVars>
          <dgm:bulletEnabled val="1"/>
        </dgm:presLayoutVars>
      </dgm:prSet>
      <dgm:spPr/>
    </dgm:pt>
    <dgm:pt modelId="{A4FBD5C1-F336-440C-A35C-4E9CA50002A0}" type="pres">
      <dgm:prSet presAssocID="{D8E00234-6FA0-4885-B132-3BC6940D564A}" presName="sibTrans" presStyleCnt="0"/>
      <dgm:spPr/>
    </dgm:pt>
    <dgm:pt modelId="{62526B42-EEFC-4472-A5E5-19700FC8CCA0}" type="pres">
      <dgm:prSet presAssocID="{E8FBBE01-F319-49C9-85D8-6E505039EF0E}" presName="compositeNode" presStyleCnt="0">
        <dgm:presLayoutVars>
          <dgm:bulletEnabled val="1"/>
        </dgm:presLayoutVars>
      </dgm:prSet>
      <dgm:spPr/>
    </dgm:pt>
    <dgm:pt modelId="{BB32B2E9-C288-46B0-AD95-5245F00C9D11}" type="pres">
      <dgm:prSet presAssocID="{E8FBBE01-F319-49C9-85D8-6E505039EF0E}" presName="bgRect" presStyleLbl="bgAccFollowNode1" presStyleIdx="4" presStyleCnt="5"/>
      <dgm:spPr/>
    </dgm:pt>
    <dgm:pt modelId="{356343A5-5D62-4C79-8E24-3353654CD495}" type="pres">
      <dgm:prSet presAssocID="{8A7A4F74-2641-4B2A-AEEA-1110D40EC21B}" presName="sibTransNodeCircle" presStyleLbl="alignNode1" presStyleIdx="8" presStyleCnt="10">
        <dgm:presLayoutVars>
          <dgm:chMax val="0"/>
          <dgm:bulletEnabled/>
        </dgm:presLayoutVars>
      </dgm:prSet>
      <dgm:spPr/>
    </dgm:pt>
    <dgm:pt modelId="{48D14C04-0156-403C-BDFC-4620CEA609D7}" type="pres">
      <dgm:prSet presAssocID="{E8FBBE01-F319-49C9-85D8-6E505039EF0E}" presName="bottomLine" presStyleLbl="alignNode1" presStyleIdx="9" presStyleCnt="10">
        <dgm:presLayoutVars/>
      </dgm:prSet>
      <dgm:spPr/>
    </dgm:pt>
    <dgm:pt modelId="{D7176E73-6C9D-44F3-A53D-3EDEABF5989C}" type="pres">
      <dgm:prSet presAssocID="{E8FBBE01-F319-49C9-85D8-6E505039EF0E}" presName="nodeText" presStyleLbl="bgAccFollowNode1" presStyleIdx="4" presStyleCnt="5">
        <dgm:presLayoutVars>
          <dgm:bulletEnabled val="1"/>
        </dgm:presLayoutVars>
      </dgm:prSet>
      <dgm:spPr/>
    </dgm:pt>
  </dgm:ptLst>
  <dgm:cxnLst>
    <dgm:cxn modelId="{47D57800-D28E-4F70-8C1E-AD957566AD43}" srcId="{B7D5DBC6-390B-478D-A3DF-30A46FAD2880}" destId="{4B050CD6-668A-4B04-82A3-626B3CAAD168}" srcOrd="2" destOrd="0" parTransId="{15916DE5-D4C0-47D1-8DE6-14B20A54FEBC}" sibTransId="{A182FC6F-B5C7-4ECE-BA90-68B427F1CF71}"/>
    <dgm:cxn modelId="{6D889504-21FB-43A7-B8D0-839C9C019982}" type="presOf" srcId="{8A7A4F74-2641-4B2A-AEEA-1110D40EC21B}" destId="{356343A5-5D62-4C79-8E24-3353654CD495}" srcOrd="0" destOrd="0" presId="urn:microsoft.com/office/officeart/2016/7/layout/BasicLinearProcessNumbered"/>
    <dgm:cxn modelId="{9B075322-7A98-461C-AD17-F5930CAE68A0}" type="presOf" srcId="{F3A927B0-0A60-47B2-AA35-138D858E5992}" destId="{182C31F1-DDAB-427E-A7FE-F30F00ADFF1F}" srcOrd="0" destOrd="0" presId="urn:microsoft.com/office/officeart/2016/7/layout/BasicLinearProcessNumbered"/>
    <dgm:cxn modelId="{15724C35-C9ED-4957-BD09-DA2744E2AC84}" type="presOf" srcId="{4B050CD6-668A-4B04-82A3-626B3CAAD168}" destId="{F5724B6C-2595-4186-A149-8757DCE8FBF1}" srcOrd="1" destOrd="0" presId="urn:microsoft.com/office/officeart/2016/7/layout/BasicLinearProcessNumbered"/>
    <dgm:cxn modelId="{281E6437-C139-49C9-A1BB-5EAFA6119749}" type="presOf" srcId="{E8FBBE01-F319-49C9-85D8-6E505039EF0E}" destId="{D7176E73-6C9D-44F3-A53D-3EDEABF5989C}" srcOrd="1" destOrd="0" presId="urn:microsoft.com/office/officeart/2016/7/layout/BasicLinearProcessNumbered"/>
    <dgm:cxn modelId="{4D1C9242-3281-4E90-BA6F-C91A0B5D2E6E}" type="presOf" srcId="{6EAB77FE-5BEE-40D4-949E-D8F9CF812A9F}" destId="{79D58369-8294-4C4E-AC1F-B3541F3A3832}" srcOrd="1" destOrd="0" presId="urn:microsoft.com/office/officeart/2016/7/layout/BasicLinearProcessNumbered"/>
    <dgm:cxn modelId="{13E5AC4E-A322-481C-9D93-DB3AAD51177F}" type="presOf" srcId="{A182FC6F-B5C7-4ECE-BA90-68B427F1CF71}" destId="{0ECF4CE4-A6E1-470F-9DA3-F69A0303654A}" srcOrd="0" destOrd="0" presId="urn:microsoft.com/office/officeart/2016/7/layout/BasicLinearProcessNumbered"/>
    <dgm:cxn modelId="{0EF59E73-37D9-4CA2-90A3-E1B1B3EB3E83}" type="presOf" srcId="{B7D5DBC6-390B-478D-A3DF-30A46FAD2880}" destId="{5889B628-DD2B-416E-B7D9-D055417DBBD9}" srcOrd="0" destOrd="0" presId="urn:microsoft.com/office/officeart/2016/7/layout/BasicLinearProcessNumbered"/>
    <dgm:cxn modelId="{CA560297-3779-40E4-AD24-ADA64A978CDA}" type="presOf" srcId="{4B050CD6-668A-4B04-82A3-626B3CAAD168}" destId="{C6166347-F771-4D89-828E-82ECAFEAD20F}" srcOrd="0" destOrd="0" presId="urn:microsoft.com/office/officeart/2016/7/layout/BasicLinearProcessNumbered"/>
    <dgm:cxn modelId="{8005C9A4-9394-4530-A795-804CE613BE06}" type="presOf" srcId="{D8E00234-6FA0-4885-B132-3BC6940D564A}" destId="{0EE071F0-5909-4FDE-AF42-E8E41391008C}" srcOrd="0" destOrd="0" presId="urn:microsoft.com/office/officeart/2016/7/layout/BasicLinearProcessNumbered"/>
    <dgm:cxn modelId="{EDA5F5CC-AC70-4F01-8699-4963CA1A75B9}" type="presOf" srcId="{6EAB77FE-5BEE-40D4-949E-D8F9CF812A9F}" destId="{3E74A094-863A-49F7-AB8F-E809499381DF}" srcOrd="0" destOrd="0" presId="urn:microsoft.com/office/officeart/2016/7/layout/BasicLinearProcessNumbered"/>
    <dgm:cxn modelId="{B3AB69CE-78D2-4BAB-AA67-DC9D93F60CC4}" type="presOf" srcId="{107601DF-C728-484B-A0D7-2DC10A93030E}" destId="{1E2B1586-7260-4BA5-83FB-F691C2174582}" srcOrd="0" destOrd="0" presId="urn:microsoft.com/office/officeart/2016/7/layout/BasicLinearProcessNumbered"/>
    <dgm:cxn modelId="{8ECECCD1-1ED8-4796-9F78-CF229B97B269}" srcId="{B7D5DBC6-390B-478D-A3DF-30A46FAD2880}" destId="{E8FBBE01-F319-49C9-85D8-6E505039EF0E}" srcOrd="4" destOrd="0" parTransId="{BE897087-4049-435E-9B60-30A27FA36066}" sibTransId="{8A7A4F74-2641-4B2A-AEEA-1110D40EC21B}"/>
    <dgm:cxn modelId="{C27516D4-DF7B-49A6-9A85-EC3BC94FE495}" srcId="{B7D5DBC6-390B-478D-A3DF-30A46FAD2880}" destId="{107601DF-C728-484B-A0D7-2DC10A93030E}" srcOrd="3" destOrd="0" parTransId="{51716E19-8C39-49AA-8E47-68BD41960AF0}" sibTransId="{D8E00234-6FA0-4885-B132-3BC6940D564A}"/>
    <dgm:cxn modelId="{E57654D7-857C-44B7-8F6A-511EF2779C69}" type="presOf" srcId="{C948646E-E402-467B-B4BE-D6C673DC137D}" destId="{12D1B9D8-146E-4DF3-840C-BC08D6D5E9B2}" srcOrd="0" destOrd="0" presId="urn:microsoft.com/office/officeart/2016/7/layout/BasicLinearProcessNumbered"/>
    <dgm:cxn modelId="{1D7CE4D8-3E60-4A6F-9E79-05B9C46A516E}" type="presOf" srcId="{F3A927B0-0A60-47B2-AA35-138D858E5992}" destId="{CEBA7CF6-76F3-4EFA-AF6C-3C4F8E868B9F}" srcOrd="1" destOrd="0" presId="urn:microsoft.com/office/officeart/2016/7/layout/BasicLinearProcessNumbered"/>
    <dgm:cxn modelId="{E1CDE6DF-9AFF-47D2-8925-ECBF0812E533}" type="presOf" srcId="{107601DF-C728-484B-A0D7-2DC10A93030E}" destId="{A072C16D-6867-4877-9976-370C7C724F78}" srcOrd="1" destOrd="0" presId="urn:microsoft.com/office/officeart/2016/7/layout/BasicLinearProcessNumbered"/>
    <dgm:cxn modelId="{4DF382E0-FDFC-419D-B8C4-440010814A11}" srcId="{B7D5DBC6-390B-478D-A3DF-30A46FAD2880}" destId="{F3A927B0-0A60-47B2-AA35-138D858E5992}" srcOrd="1" destOrd="0" parTransId="{EB7F5A91-8C26-4625-BB99-BB3C2C5FF1D6}" sibTransId="{50E25190-B520-4A58-9AE8-118D400E1F96}"/>
    <dgm:cxn modelId="{72F330F2-EAF3-42EC-AD01-9E045E6215BF}" type="presOf" srcId="{50E25190-B520-4A58-9AE8-118D400E1F96}" destId="{CDED8B85-974D-4B72-A625-794A02A3D81B}" srcOrd="0" destOrd="0" presId="urn:microsoft.com/office/officeart/2016/7/layout/BasicLinearProcessNumbered"/>
    <dgm:cxn modelId="{E71D8CF5-93BD-4822-9099-58D648A7BEF0}" type="presOf" srcId="{E8FBBE01-F319-49C9-85D8-6E505039EF0E}" destId="{BB32B2E9-C288-46B0-AD95-5245F00C9D11}" srcOrd="0" destOrd="0" presId="urn:microsoft.com/office/officeart/2016/7/layout/BasicLinearProcessNumbered"/>
    <dgm:cxn modelId="{449F69F6-C909-457C-8581-8B0CEBB1380D}" srcId="{B7D5DBC6-390B-478D-A3DF-30A46FAD2880}" destId="{6EAB77FE-5BEE-40D4-949E-D8F9CF812A9F}" srcOrd="0" destOrd="0" parTransId="{EE8436BD-EEA1-4CA3-87F6-B71155ED29A7}" sibTransId="{C948646E-E402-467B-B4BE-D6C673DC137D}"/>
    <dgm:cxn modelId="{F705E490-4736-4CC6-94DA-257245096A5A}" type="presParOf" srcId="{5889B628-DD2B-416E-B7D9-D055417DBBD9}" destId="{7B35358C-8C0F-4BFC-B9D3-04049077D61C}" srcOrd="0" destOrd="0" presId="urn:microsoft.com/office/officeart/2016/7/layout/BasicLinearProcessNumbered"/>
    <dgm:cxn modelId="{A62797F3-7776-4301-B64A-184C93A10651}" type="presParOf" srcId="{7B35358C-8C0F-4BFC-B9D3-04049077D61C}" destId="{3E74A094-863A-49F7-AB8F-E809499381DF}" srcOrd="0" destOrd="0" presId="urn:microsoft.com/office/officeart/2016/7/layout/BasicLinearProcessNumbered"/>
    <dgm:cxn modelId="{949B92D1-E54F-4858-AA48-C8973FAF7103}" type="presParOf" srcId="{7B35358C-8C0F-4BFC-B9D3-04049077D61C}" destId="{12D1B9D8-146E-4DF3-840C-BC08D6D5E9B2}" srcOrd="1" destOrd="0" presId="urn:microsoft.com/office/officeart/2016/7/layout/BasicLinearProcessNumbered"/>
    <dgm:cxn modelId="{922F2C48-7A08-4DC4-B84B-C17129527A24}" type="presParOf" srcId="{7B35358C-8C0F-4BFC-B9D3-04049077D61C}" destId="{BDCF3188-E3AE-47FA-89F2-A4337C038874}" srcOrd="2" destOrd="0" presId="urn:microsoft.com/office/officeart/2016/7/layout/BasicLinearProcessNumbered"/>
    <dgm:cxn modelId="{01194B12-DC20-45CE-864C-91398E4662D4}" type="presParOf" srcId="{7B35358C-8C0F-4BFC-B9D3-04049077D61C}" destId="{79D58369-8294-4C4E-AC1F-B3541F3A3832}" srcOrd="3" destOrd="0" presId="urn:microsoft.com/office/officeart/2016/7/layout/BasicLinearProcessNumbered"/>
    <dgm:cxn modelId="{3690F5B9-FBF6-4366-A13F-414993BEF26D}" type="presParOf" srcId="{5889B628-DD2B-416E-B7D9-D055417DBBD9}" destId="{3FA6933E-6CC6-40EB-8C6C-D41BAEBE5550}" srcOrd="1" destOrd="0" presId="urn:microsoft.com/office/officeart/2016/7/layout/BasicLinearProcessNumbered"/>
    <dgm:cxn modelId="{CB096215-7D00-4434-A557-A5070A8CF515}" type="presParOf" srcId="{5889B628-DD2B-416E-B7D9-D055417DBBD9}" destId="{C9E465F9-09EA-45BA-BDBF-D022A6D45871}" srcOrd="2" destOrd="0" presId="urn:microsoft.com/office/officeart/2016/7/layout/BasicLinearProcessNumbered"/>
    <dgm:cxn modelId="{2DA490A2-498D-4178-8B9C-30E3D53E3E8F}" type="presParOf" srcId="{C9E465F9-09EA-45BA-BDBF-D022A6D45871}" destId="{182C31F1-DDAB-427E-A7FE-F30F00ADFF1F}" srcOrd="0" destOrd="0" presId="urn:microsoft.com/office/officeart/2016/7/layout/BasicLinearProcessNumbered"/>
    <dgm:cxn modelId="{B8BF5949-D3BD-41AB-A884-E0B30847E4A5}" type="presParOf" srcId="{C9E465F9-09EA-45BA-BDBF-D022A6D45871}" destId="{CDED8B85-974D-4B72-A625-794A02A3D81B}" srcOrd="1" destOrd="0" presId="urn:microsoft.com/office/officeart/2016/7/layout/BasicLinearProcessNumbered"/>
    <dgm:cxn modelId="{F5048D9B-963F-46AE-875C-7953E9593AB9}" type="presParOf" srcId="{C9E465F9-09EA-45BA-BDBF-D022A6D45871}" destId="{5C89F85B-B5D9-422A-BEDC-A84F655513EA}" srcOrd="2" destOrd="0" presId="urn:microsoft.com/office/officeart/2016/7/layout/BasicLinearProcessNumbered"/>
    <dgm:cxn modelId="{93A09B65-6805-4118-9144-527D61D31A64}" type="presParOf" srcId="{C9E465F9-09EA-45BA-BDBF-D022A6D45871}" destId="{CEBA7CF6-76F3-4EFA-AF6C-3C4F8E868B9F}" srcOrd="3" destOrd="0" presId="urn:microsoft.com/office/officeart/2016/7/layout/BasicLinearProcessNumbered"/>
    <dgm:cxn modelId="{CACD2B3C-154D-434A-8430-537CC1385DEB}" type="presParOf" srcId="{5889B628-DD2B-416E-B7D9-D055417DBBD9}" destId="{28EAFF57-4696-49E9-B64C-943BFA8AE97D}" srcOrd="3" destOrd="0" presId="urn:microsoft.com/office/officeart/2016/7/layout/BasicLinearProcessNumbered"/>
    <dgm:cxn modelId="{0EE35FF1-B59A-43A9-81A1-64AFFDF5472D}" type="presParOf" srcId="{5889B628-DD2B-416E-B7D9-D055417DBBD9}" destId="{B494FC53-7FAC-4957-9746-58E2E21A4EF3}" srcOrd="4" destOrd="0" presId="urn:microsoft.com/office/officeart/2016/7/layout/BasicLinearProcessNumbered"/>
    <dgm:cxn modelId="{1BEB7C72-0789-483D-8438-BB62450D59CC}" type="presParOf" srcId="{B494FC53-7FAC-4957-9746-58E2E21A4EF3}" destId="{C6166347-F771-4D89-828E-82ECAFEAD20F}" srcOrd="0" destOrd="0" presId="urn:microsoft.com/office/officeart/2016/7/layout/BasicLinearProcessNumbered"/>
    <dgm:cxn modelId="{973D1A30-CFAD-45DC-BC3D-96DA1E7A8D02}" type="presParOf" srcId="{B494FC53-7FAC-4957-9746-58E2E21A4EF3}" destId="{0ECF4CE4-A6E1-470F-9DA3-F69A0303654A}" srcOrd="1" destOrd="0" presId="urn:microsoft.com/office/officeart/2016/7/layout/BasicLinearProcessNumbered"/>
    <dgm:cxn modelId="{315BE8B7-F95B-4426-B1B5-89DF8FC5AF65}" type="presParOf" srcId="{B494FC53-7FAC-4957-9746-58E2E21A4EF3}" destId="{301CDA55-75E1-47DD-9F84-1A7671A97A4D}" srcOrd="2" destOrd="0" presId="urn:microsoft.com/office/officeart/2016/7/layout/BasicLinearProcessNumbered"/>
    <dgm:cxn modelId="{EE13651C-FB60-4442-9C78-16CBDDB8D3FF}" type="presParOf" srcId="{B494FC53-7FAC-4957-9746-58E2E21A4EF3}" destId="{F5724B6C-2595-4186-A149-8757DCE8FBF1}" srcOrd="3" destOrd="0" presId="urn:microsoft.com/office/officeart/2016/7/layout/BasicLinearProcessNumbered"/>
    <dgm:cxn modelId="{3A0351AC-8A52-462E-9735-7427CAF99A2F}" type="presParOf" srcId="{5889B628-DD2B-416E-B7D9-D055417DBBD9}" destId="{29372281-5CFA-4CE4-BC57-D7E66A457EDF}" srcOrd="5" destOrd="0" presId="urn:microsoft.com/office/officeart/2016/7/layout/BasicLinearProcessNumbered"/>
    <dgm:cxn modelId="{CD91490D-CD33-4086-968D-CC4AC63D1DDD}" type="presParOf" srcId="{5889B628-DD2B-416E-B7D9-D055417DBBD9}" destId="{47E705C4-5C65-4498-AAAF-1AA3C7425C67}" srcOrd="6" destOrd="0" presId="urn:microsoft.com/office/officeart/2016/7/layout/BasicLinearProcessNumbered"/>
    <dgm:cxn modelId="{B4919297-D838-4D1D-93F2-CBC99FE690CA}" type="presParOf" srcId="{47E705C4-5C65-4498-AAAF-1AA3C7425C67}" destId="{1E2B1586-7260-4BA5-83FB-F691C2174582}" srcOrd="0" destOrd="0" presId="urn:microsoft.com/office/officeart/2016/7/layout/BasicLinearProcessNumbered"/>
    <dgm:cxn modelId="{09C4DA23-41CC-435D-867A-06E3A77EF6DD}" type="presParOf" srcId="{47E705C4-5C65-4498-AAAF-1AA3C7425C67}" destId="{0EE071F0-5909-4FDE-AF42-E8E41391008C}" srcOrd="1" destOrd="0" presId="urn:microsoft.com/office/officeart/2016/7/layout/BasicLinearProcessNumbered"/>
    <dgm:cxn modelId="{53CF7E71-26F3-4D39-8E57-7F054E8795E0}" type="presParOf" srcId="{47E705C4-5C65-4498-AAAF-1AA3C7425C67}" destId="{DE335BC7-74DB-402B-A348-D76F4C20CA0D}" srcOrd="2" destOrd="0" presId="urn:microsoft.com/office/officeart/2016/7/layout/BasicLinearProcessNumbered"/>
    <dgm:cxn modelId="{1CC4DAA7-AE4C-412E-A412-B32F3984B95B}" type="presParOf" srcId="{47E705C4-5C65-4498-AAAF-1AA3C7425C67}" destId="{A072C16D-6867-4877-9976-370C7C724F78}" srcOrd="3" destOrd="0" presId="urn:microsoft.com/office/officeart/2016/7/layout/BasicLinearProcessNumbered"/>
    <dgm:cxn modelId="{FCBB8214-4B37-40F2-997A-B5F066D7EE09}" type="presParOf" srcId="{5889B628-DD2B-416E-B7D9-D055417DBBD9}" destId="{A4FBD5C1-F336-440C-A35C-4E9CA50002A0}" srcOrd="7" destOrd="0" presId="urn:microsoft.com/office/officeart/2016/7/layout/BasicLinearProcessNumbered"/>
    <dgm:cxn modelId="{AF5E1E0B-8D55-49E4-9F33-923ADCA7BA15}" type="presParOf" srcId="{5889B628-DD2B-416E-B7D9-D055417DBBD9}" destId="{62526B42-EEFC-4472-A5E5-19700FC8CCA0}" srcOrd="8" destOrd="0" presId="urn:microsoft.com/office/officeart/2016/7/layout/BasicLinearProcessNumbered"/>
    <dgm:cxn modelId="{AEE7EDF8-B4A1-4EBA-842B-D9095A5AFBB0}" type="presParOf" srcId="{62526B42-EEFC-4472-A5E5-19700FC8CCA0}" destId="{BB32B2E9-C288-46B0-AD95-5245F00C9D11}" srcOrd="0" destOrd="0" presId="urn:microsoft.com/office/officeart/2016/7/layout/BasicLinearProcessNumbered"/>
    <dgm:cxn modelId="{17C8D88A-1843-4184-92FD-0DCA28EC2721}" type="presParOf" srcId="{62526B42-EEFC-4472-A5E5-19700FC8CCA0}" destId="{356343A5-5D62-4C79-8E24-3353654CD495}" srcOrd="1" destOrd="0" presId="urn:microsoft.com/office/officeart/2016/7/layout/BasicLinearProcessNumbered"/>
    <dgm:cxn modelId="{4BA56D8D-9E22-4815-BECF-D6C4342555D9}" type="presParOf" srcId="{62526B42-EEFC-4472-A5E5-19700FC8CCA0}" destId="{48D14C04-0156-403C-BDFC-4620CEA609D7}" srcOrd="2" destOrd="0" presId="urn:microsoft.com/office/officeart/2016/7/layout/BasicLinearProcessNumbered"/>
    <dgm:cxn modelId="{73486500-9D38-485A-8DD6-921F8FFCE67F}" type="presParOf" srcId="{62526B42-EEFC-4472-A5E5-19700FC8CCA0}" destId="{D7176E73-6C9D-44F3-A53D-3EDEABF5989C}" srcOrd="3" destOrd="0" presId="urn:microsoft.com/office/officeart/2016/7/layout/BasicLinearProcessNumbered"/>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8D4470-4982-4CBE-8279-8FE98F4A3921}"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5EF11F31-BF36-480E-84AD-4F58F82544B7}" type="pres">
      <dgm:prSet presAssocID="{8F8D4470-4982-4CBE-8279-8FE98F4A3921}" presName="hierChild1" presStyleCnt="0">
        <dgm:presLayoutVars>
          <dgm:chPref val="1"/>
          <dgm:dir/>
          <dgm:animOne val="branch"/>
          <dgm:animLvl val="lvl"/>
          <dgm:resizeHandles/>
        </dgm:presLayoutVars>
      </dgm:prSet>
      <dgm:spPr/>
    </dgm:pt>
  </dgm:ptLst>
  <dgm:cxnLst>
    <dgm:cxn modelId="{A795FEE7-7743-417E-990E-1EF2E8DB172F}" type="presOf" srcId="{8F8D4470-4982-4CBE-8279-8FE98F4A3921}" destId="{5EF11F31-BF36-480E-84AD-4F58F82544B7}" srcOrd="0"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FAC6A-B52F-403A-B6F0-C2C21C648C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2D757F-6BD0-4DF0-8254-B27CE2893C38}">
      <dgm:prSet/>
      <dgm:spPr/>
      <dgm:t>
        <a:bodyPr/>
        <a:lstStyle/>
        <a:p>
          <a:r>
            <a:rPr lang="en-US" dirty="0"/>
            <a:t>Marblehead presently has 15 zoning districts and two overlay districts</a:t>
          </a:r>
        </a:p>
      </dgm:t>
    </dgm:pt>
    <dgm:pt modelId="{08374CB9-91AB-4B30-B6B5-F20234B744C6}" type="parTrans" cxnId="{F0460218-7E95-4030-BF50-0B0A264BE29F}">
      <dgm:prSet/>
      <dgm:spPr/>
      <dgm:t>
        <a:bodyPr/>
        <a:lstStyle/>
        <a:p>
          <a:endParaRPr lang="en-US"/>
        </a:p>
      </dgm:t>
    </dgm:pt>
    <dgm:pt modelId="{2E2FA521-AB9A-45F2-92B8-FB753560D056}" type="sibTrans" cxnId="{F0460218-7E95-4030-BF50-0B0A264BE29F}">
      <dgm:prSet/>
      <dgm:spPr/>
      <dgm:t>
        <a:bodyPr/>
        <a:lstStyle/>
        <a:p>
          <a:endParaRPr lang="en-US"/>
        </a:p>
      </dgm:t>
    </dgm:pt>
    <dgm:pt modelId="{E06B4109-2DAA-4031-9B48-FAF2BD6389B3}">
      <dgm:prSet/>
      <dgm:spPr/>
      <dgm:t>
        <a:bodyPr/>
        <a:lstStyle/>
        <a:p>
          <a:r>
            <a:rPr lang="en-US" dirty="0"/>
            <a:t>The first zoning bylaw was adopted in the 1920 hundreds of years after the establishment of the town and has been amended many times  </a:t>
          </a:r>
        </a:p>
      </dgm:t>
    </dgm:pt>
    <dgm:pt modelId="{43DEB006-03D9-473D-9831-1E727C2AA3A0}" type="parTrans" cxnId="{1EC18D04-A5ED-4A02-A2DA-44C21A62E762}">
      <dgm:prSet/>
      <dgm:spPr/>
      <dgm:t>
        <a:bodyPr/>
        <a:lstStyle/>
        <a:p>
          <a:endParaRPr lang="en-US"/>
        </a:p>
      </dgm:t>
    </dgm:pt>
    <dgm:pt modelId="{B1F06C7A-9BFD-46C8-AF89-8C4CC109276E}" type="sibTrans" cxnId="{1EC18D04-A5ED-4A02-A2DA-44C21A62E762}">
      <dgm:prSet/>
      <dgm:spPr/>
      <dgm:t>
        <a:bodyPr/>
        <a:lstStyle/>
        <a:p>
          <a:endParaRPr lang="en-US"/>
        </a:p>
      </dgm:t>
    </dgm:pt>
    <dgm:pt modelId="{C39521D8-34FD-4E42-9ECA-2528A8DA0389}" type="pres">
      <dgm:prSet presAssocID="{CE0FAC6A-B52F-403A-B6F0-C2C21C648CA4}" presName="linear" presStyleCnt="0">
        <dgm:presLayoutVars>
          <dgm:animLvl val="lvl"/>
          <dgm:resizeHandles val="exact"/>
        </dgm:presLayoutVars>
      </dgm:prSet>
      <dgm:spPr/>
    </dgm:pt>
    <dgm:pt modelId="{F180AD84-7610-49E3-9561-64574419E35E}" type="pres">
      <dgm:prSet presAssocID="{9F2D757F-6BD0-4DF0-8254-B27CE2893C38}" presName="parentText" presStyleLbl="node1" presStyleIdx="0" presStyleCnt="2">
        <dgm:presLayoutVars>
          <dgm:chMax val="0"/>
          <dgm:bulletEnabled val="1"/>
        </dgm:presLayoutVars>
      </dgm:prSet>
      <dgm:spPr/>
    </dgm:pt>
    <dgm:pt modelId="{36CA6771-1001-4DB2-9415-55585EF55A0E}" type="pres">
      <dgm:prSet presAssocID="{2E2FA521-AB9A-45F2-92B8-FB753560D056}" presName="spacer" presStyleCnt="0"/>
      <dgm:spPr/>
    </dgm:pt>
    <dgm:pt modelId="{48191DB7-F9B2-45E9-A7EB-312B5A575680}" type="pres">
      <dgm:prSet presAssocID="{E06B4109-2DAA-4031-9B48-FAF2BD6389B3}" presName="parentText" presStyleLbl="node1" presStyleIdx="1" presStyleCnt="2" custScaleY="126024">
        <dgm:presLayoutVars>
          <dgm:chMax val="0"/>
          <dgm:bulletEnabled val="1"/>
        </dgm:presLayoutVars>
      </dgm:prSet>
      <dgm:spPr/>
    </dgm:pt>
  </dgm:ptLst>
  <dgm:cxnLst>
    <dgm:cxn modelId="{1EC18D04-A5ED-4A02-A2DA-44C21A62E762}" srcId="{CE0FAC6A-B52F-403A-B6F0-C2C21C648CA4}" destId="{E06B4109-2DAA-4031-9B48-FAF2BD6389B3}" srcOrd="1" destOrd="0" parTransId="{43DEB006-03D9-473D-9831-1E727C2AA3A0}" sibTransId="{B1F06C7A-9BFD-46C8-AF89-8C4CC109276E}"/>
    <dgm:cxn modelId="{F0460218-7E95-4030-BF50-0B0A264BE29F}" srcId="{CE0FAC6A-B52F-403A-B6F0-C2C21C648CA4}" destId="{9F2D757F-6BD0-4DF0-8254-B27CE2893C38}" srcOrd="0" destOrd="0" parTransId="{08374CB9-91AB-4B30-B6B5-F20234B744C6}" sibTransId="{2E2FA521-AB9A-45F2-92B8-FB753560D056}"/>
    <dgm:cxn modelId="{DFE23F30-9B0D-4D08-93E4-D026C3E200B5}" type="presOf" srcId="{E06B4109-2DAA-4031-9B48-FAF2BD6389B3}" destId="{48191DB7-F9B2-45E9-A7EB-312B5A575680}" srcOrd="0" destOrd="0" presId="urn:microsoft.com/office/officeart/2005/8/layout/vList2"/>
    <dgm:cxn modelId="{EBB50B87-08FD-429C-A302-6E6A753DA06F}" type="presOf" srcId="{9F2D757F-6BD0-4DF0-8254-B27CE2893C38}" destId="{F180AD84-7610-49E3-9561-64574419E35E}" srcOrd="0" destOrd="0" presId="urn:microsoft.com/office/officeart/2005/8/layout/vList2"/>
    <dgm:cxn modelId="{B24D03D9-9CDB-427B-8A71-5678559380A2}" type="presOf" srcId="{CE0FAC6A-B52F-403A-B6F0-C2C21C648CA4}" destId="{C39521D8-34FD-4E42-9ECA-2528A8DA0389}" srcOrd="0" destOrd="0" presId="urn:microsoft.com/office/officeart/2005/8/layout/vList2"/>
    <dgm:cxn modelId="{2B1A4DEF-51C0-49C5-BAA9-EFDE52D99F73}" type="presParOf" srcId="{C39521D8-34FD-4E42-9ECA-2528A8DA0389}" destId="{F180AD84-7610-49E3-9561-64574419E35E}" srcOrd="0" destOrd="0" presId="urn:microsoft.com/office/officeart/2005/8/layout/vList2"/>
    <dgm:cxn modelId="{BCA6B459-45EF-4648-9C26-EE8C206E418A}" type="presParOf" srcId="{C39521D8-34FD-4E42-9ECA-2528A8DA0389}" destId="{36CA6771-1001-4DB2-9415-55585EF55A0E}" srcOrd="1" destOrd="0" presId="urn:microsoft.com/office/officeart/2005/8/layout/vList2"/>
    <dgm:cxn modelId="{745E66FF-CEAB-481A-BBAE-F4DECF541BE5}" type="presParOf" srcId="{C39521D8-34FD-4E42-9ECA-2528A8DA0389}" destId="{48191DB7-F9B2-45E9-A7EB-312B5A57568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C6EC57-A277-4C51-A741-535EAADD197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9D29447-F511-4FB9-A60B-0373D5A093F1}">
      <dgm:prSet custT="1"/>
      <dgm:spPr/>
      <dgm:t>
        <a:bodyPr/>
        <a:lstStyle/>
        <a:p>
          <a:pPr>
            <a:lnSpc>
              <a:spcPct val="100000"/>
            </a:lnSpc>
          </a:pPr>
          <a:r>
            <a:rPr lang="en-US" sz="1400" dirty="0"/>
            <a:t>Take the existing district where multi family housing is permitted right now by special permit and make the changes to the dimensional regulations and allow by right </a:t>
          </a:r>
        </a:p>
      </dgm:t>
    </dgm:pt>
    <dgm:pt modelId="{5FADB41D-9515-4CF8-ADD7-E4BA45A31589}" type="parTrans" cxnId="{3E678167-F55F-419F-952A-73DE7676B564}">
      <dgm:prSet/>
      <dgm:spPr/>
      <dgm:t>
        <a:bodyPr/>
        <a:lstStyle/>
        <a:p>
          <a:endParaRPr lang="en-US"/>
        </a:p>
      </dgm:t>
    </dgm:pt>
    <dgm:pt modelId="{DAB9B8F3-9546-49DF-AA5F-95165902A375}" type="sibTrans" cxnId="{3E678167-F55F-419F-952A-73DE7676B564}">
      <dgm:prSet/>
      <dgm:spPr/>
      <dgm:t>
        <a:bodyPr/>
        <a:lstStyle/>
        <a:p>
          <a:pPr>
            <a:lnSpc>
              <a:spcPct val="100000"/>
            </a:lnSpc>
          </a:pPr>
          <a:endParaRPr lang="en-US"/>
        </a:p>
      </dgm:t>
    </dgm:pt>
    <dgm:pt modelId="{0FE10A9C-6EAC-4730-AD91-96DCF8BA6273}">
      <dgm:prSet custT="1"/>
      <dgm:spPr/>
      <dgm:t>
        <a:bodyPr/>
        <a:lstStyle/>
        <a:p>
          <a:pPr>
            <a:lnSpc>
              <a:spcPct val="100000"/>
            </a:lnSpc>
          </a:pPr>
          <a:r>
            <a:rPr lang="en-US" sz="1600" dirty="0"/>
            <a:t>Look at expanding existing smart growth districts</a:t>
          </a:r>
        </a:p>
      </dgm:t>
    </dgm:pt>
    <dgm:pt modelId="{6EA27030-7EA2-4011-804B-2A9B37EB502F}" type="parTrans" cxnId="{8307DE8D-6313-46CF-890F-D33B498984AE}">
      <dgm:prSet/>
      <dgm:spPr/>
      <dgm:t>
        <a:bodyPr/>
        <a:lstStyle/>
        <a:p>
          <a:endParaRPr lang="en-US"/>
        </a:p>
      </dgm:t>
    </dgm:pt>
    <dgm:pt modelId="{400DCA9D-2AE0-48DB-B767-221E83105B45}" type="sibTrans" cxnId="{8307DE8D-6313-46CF-890F-D33B498984AE}">
      <dgm:prSet/>
      <dgm:spPr/>
      <dgm:t>
        <a:bodyPr/>
        <a:lstStyle/>
        <a:p>
          <a:pPr>
            <a:lnSpc>
              <a:spcPct val="100000"/>
            </a:lnSpc>
          </a:pPr>
          <a:endParaRPr lang="en-US"/>
        </a:p>
      </dgm:t>
    </dgm:pt>
    <dgm:pt modelId="{9B2A035E-F64A-4C1C-857D-9EEEC74AFC08}">
      <dgm:prSet custT="1"/>
      <dgm:spPr/>
      <dgm:t>
        <a:bodyPr/>
        <a:lstStyle/>
        <a:p>
          <a:pPr>
            <a:lnSpc>
              <a:spcPct val="100000"/>
            </a:lnSpc>
          </a:pPr>
          <a:r>
            <a:rPr lang="en-US" sz="1600" dirty="0"/>
            <a:t>Look at any large open parcel(s) above 5 acres or areas with underutilized buildings and properties and create a five acre district </a:t>
          </a:r>
        </a:p>
      </dgm:t>
    </dgm:pt>
    <dgm:pt modelId="{1074A4AB-83F9-44FA-AD36-0E4C440E4C95}" type="parTrans" cxnId="{F3B3A8CB-4A74-4732-922E-7D1EB9107354}">
      <dgm:prSet/>
      <dgm:spPr/>
      <dgm:t>
        <a:bodyPr/>
        <a:lstStyle/>
        <a:p>
          <a:endParaRPr lang="en-US"/>
        </a:p>
      </dgm:t>
    </dgm:pt>
    <dgm:pt modelId="{96583A2E-1E38-4A9D-B1F5-9ABBA2175524}" type="sibTrans" cxnId="{F3B3A8CB-4A74-4732-922E-7D1EB9107354}">
      <dgm:prSet/>
      <dgm:spPr/>
      <dgm:t>
        <a:bodyPr/>
        <a:lstStyle/>
        <a:p>
          <a:pPr>
            <a:lnSpc>
              <a:spcPct val="100000"/>
            </a:lnSpc>
          </a:pPr>
          <a:endParaRPr lang="en-US"/>
        </a:p>
      </dgm:t>
    </dgm:pt>
    <dgm:pt modelId="{D5DC49FC-EF97-4C99-ADB5-CDD60C59970F}">
      <dgm:prSet custT="1"/>
      <dgm:spPr/>
      <dgm:t>
        <a:bodyPr/>
        <a:lstStyle/>
        <a:p>
          <a:pPr>
            <a:lnSpc>
              <a:spcPct val="100000"/>
            </a:lnSpc>
          </a:pPr>
          <a:r>
            <a:rPr lang="en-US" sz="1600" dirty="0"/>
            <a:t>Develop and apply criteria</a:t>
          </a:r>
        </a:p>
      </dgm:t>
    </dgm:pt>
    <dgm:pt modelId="{4C15B1C2-E5F6-4BC6-971F-FE50F818EEC8}" type="parTrans" cxnId="{9D8A2B3D-0C14-4BD9-9569-3DB9476D10D0}">
      <dgm:prSet/>
      <dgm:spPr/>
      <dgm:t>
        <a:bodyPr/>
        <a:lstStyle/>
        <a:p>
          <a:endParaRPr lang="en-US"/>
        </a:p>
      </dgm:t>
    </dgm:pt>
    <dgm:pt modelId="{A88CFAA5-CA03-45E1-A079-D6240977F54C}" type="sibTrans" cxnId="{9D8A2B3D-0C14-4BD9-9569-3DB9476D10D0}">
      <dgm:prSet/>
      <dgm:spPr/>
      <dgm:t>
        <a:bodyPr/>
        <a:lstStyle/>
        <a:p>
          <a:pPr>
            <a:lnSpc>
              <a:spcPct val="100000"/>
            </a:lnSpc>
          </a:pPr>
          <a:endParaRPr lang="en-US"/>
        </a:p>
      </dgm:t>
    </dgm:pt>
    <dgm:pt modelId="{4B9F5B31-0105-4743-985D-A9EFAC9D7AFE}">
      <dgm:prSet custT="1"/>
      <dgm:spPr/>
      <dgm:t>
        <a:bodyPr/>
        <a:lstStyle/>
        <a:p>
          <a:pPr>
            <a:lnSpc>
              <a:spcPct val="100000"/>
            </a:lnSpc>
          </a:pPr>
          <a:r>
            <a:rPr lang="en-US" sz="1600" dirty="0"/>
            <a:t>Develop strict guidelines so even as of right it has to be a certain size  shape and look</a:t>
          </a:r>
        </a:p>
      </dgm:t>
    </dgm:pt>
    <dgm:pt modelId="{3205E662-4690-4E71-B21E-3F3A45327F8F}" type="parTrans" cxnId="{74F37474-4C9D-474B-91EB-37014E88A9EA}">
      <dgm:prSet/>
      <dgm:spPr/>
      <dgm:t>
        <a:bodyPr/>
        <a:lstStyle/>
        <a:p>
          <a:endParaRPr lang="en-US"/>
        </a:p>
      </dgm:t>
    </dgm:pt>
    <dgm:pt modelId="{7C1EEF00-905B-4A2A-BDF1-BF6459426176}" type="sibTrans" cxnId="{74F37474-4C9D-474B-91EB-37014E88A9EA}">
      <dgm:prSet/>
      <dgm:spPr/>
      <dgm:t>
        <a:bodyPr/>
        <a:lstStyle/>
        <a:p>
          <a:endParaRPr lang="en-US"/>
        </a:p>
      </dgm:t>
    </dgm:pt>
    <dgm:pt modelId="{4A28674D-ED0C-4C6B-9615-BE0F6446210F}" type="pres">
      <dgm:prSet presAssocID="{26C6EC57-A277-4C51-A741-535EAADD1971}" presName="root" presStyleCnt="0">
        <dgm:presLayoutVars>
          <dgm:dir/>
          <dgm:resizeHandles val="exact"/>
        </dgm:presLayoutVars>
      </dgm:prSet>
      <dgm:spPr/>
    </dgm:pt>
    <dgm:pt modelId="{5987F382-B24E-4A71-8AE8-0E28ACFE51B7}" type="pres">
      <dgm:prSet presAssocID="{26C6EC57-A277-4C51-A741-535EAADD1971}" presName="container" presStyleCnt="0">
        <dgm:presLayoutVars>
          <dgm:dir/>
          <dgm:resizeHandles val="exact"/>
        </dgm:presLayoutVars>
      </dgm:prSet>
      <dgm:spPr/>
    </dgm:pt>
    <dgm:pt modelId="{308E1C76-A39D-4D6C-AB51-B9DEBBFBF955}" type="pres">
      <dgm:prSet presAssocID="{D9D29447-F511-4FB9-A60B-0373D5A093F1}" presName="compNode" presStyleCnt="0"/>
      <dgm:spPr/>
    </dgm:pt>
    <dgm:pt modelId="{3DF5E40D-8B72-41E6-858E-62924084F6ED}" type="pres">
      <dgm:prSet presAssocID="{D9D29447-F511-4FB9-A60B-0373D5A093F1}" presName="iconBgRect" presStyleLbl="bgShp" presStyleIdx="0" presStyleCnt="5"/>
      <dgm:spPr/>
    </dgm:pt>
    <dgm:pt modelId="{3D459FB9-F011-40C0-BDA6-E77E6C172BA0}" type="pres">
      <dgm:prSet presAssocID="{D9D29447-F511-4FB9-A60B-0373D5A093F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urban scene"/>
        </a:ext>
      </dgm:extLst>
    </dgm:pt>
    <dgm:pt modelId="{C0908CF0-11E1-49EA-A9B8-6241FAE9BA4E}" type="pres">
      <dgm:prSet presAssocID="{D9D29447-F511-4FB9-A60B-0373D5A093F1}" presName="spaceRect" presStyleCnt="0"/>
      <dgm:spPr/>
    </dgm:pt>
    <dgm:pt modelId="{47939DF6-759C-45B8-87CC-0E7B1FDEA308}" type="pres">
      <dgm:prSet presAssocID="{D9D29447-F511-4FB9-A60B-0373D5A093F1}" presName="textRect" presStyleLbl="revTx" presStyleIdx="0" presStyleCnt="5" custScaleY="286897">
        <dgm:presLayoutVars>
          <dgm:chMax val="1"/>
          <dgm:chPref val="1"/>
        </dgm:presLayoutVars>
      </dgm:prSet>
      <dgm:spPr/>
    </dgm:pt>
    <dgm:pt modelId="{5A8E38D0-661F-40A6-B024-14802A437FCC}" type="pres">
      <dgm:prSet presAssocID="{DAB9B8F3-9546-49DF-AA5F-95165902A375}" presName="sibTrans" presStyleLbl="sibTrans2D1" presStyleIdx="0" presStyleCnt="0"/>
      <dgm:spPr/>
    </dgm:pt>
    <dgm:pt modelId="{A902771D-B7B2-45DD-9289-7D372D0DCFD7}" type="pres">
      <dgm:prSet presAssocID="{0FE10A9C-6EAC-4730-AD91-96DCF8BA6273}" presName="compNode" presStyleCnt="0"/>
      <dgm:spPr/>
    </dgm:pt>
    <dgm:pt modelId="{1FACA3D3-F92C-4908-9B54-FE172B157BA3}" type="pres">
      <dgm:prSet presAssocID="{0FE10A9C-6EAC-4730-AD91-96DCF8BA6273}" presName="iconBgRect" presStyleLbl="bgShp" presStyleIdx="1" presStyleCnt="5"/>
      <dgm:spPr/>
    </dgm:pt>
    <dgm:pt modelId="{EDFE8973-5EBF-4886-AFC4-DDA1761EBE4D}" type="pres">
      <dgm:prSet presAssocID="{0FE10A9C-6EAC-4730-AD91-96DCF8BA62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8AE4C503-528C-4871-91C8-441DA849BA65}" type="pres">
      <dgm:prSet presAssocID="{0FE10A9C-6EAC-4730-AD91-96DCF8BA6273}" presName="spaceRect" presStyleCnt="0"/>
      <dgm:spPr/>
    </dgm:pt>
    <dgm:pt modelId="{66EF3B71-0E6A-4F5C-B289-2A6DE89835D4}" type="pres">
      <dgm:prSet presAssocID="{0FE10A9C-6EAC-4730-AD91-96DCF8BA6273}" presName="textRect" presStyleLbl="revTx" presStyleIdx="1" presStyleCnt="5">
        <dgm:presLayoutVars>
          <dgm:chMax val="1"/>
          <dgm:chPref val="1"/>
        </dgm:presLayoutVars>
      </dgm:prSet>
      <dgm:spPr/>
    </dgm:pt>
    <dgm:pt modelId="{CB568966-122A-4D22-B683-B1DA50FA1DDD}" type="pres">
      <dgm:prSet presAssocID="{400DCA9D-2AE0-48DB-B767-221E83105B45}" presName="sibTrans" presStyleLbl="sibTrans2D1" presStyleIdx="0" presStyleCnt="0"/>
      <dgm:spPr/>
    </dgm:pt>
    <dgm:pt modelId="{252949E0-1854-4A58-B3EA-BF5BD5941294}" type="pres">
      <dgm:prSet presAssocID="{9B2A035E-F64A-4C1C-857D-9EEEC74AFC08}" presName="compNode" presStyleCnt="0"/>
      <dgm:spPr/>
    </dgm:pt>
    <dgm:pt modelId="{A24521EC-93FF-4622-8089-F578EFF88D22}" type="pres">
      <dgm:prSet presAssocID="{9B2A035E-F64A-4C1C-857D-9EEEC74AFC08}" presName="iconBgRect" presStyleLbl="bgShp" presStyleIdx="2" presStyleCnt="5"/>
      <dgm:spPr/>
    </dgm:pt>
    <dgm:pt modelId="{D0F948AA-A8FA-4A49-A7AC-078B2ED62211}" type="pres">
      <dgm:prSet presAssocID="{9B2A035E-F64A-4C1C-857D-9EEEC74AFC0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r"/>
        </a:ext>
      </dgm:extLst>
    </dgm:pt>
    <dgm:pt modelId="{A7BC87F6-B6BE-44C5-98D2-C0503E230FD4}" type="pres">
      <dgm:prSet presAssocID="{9B2A035E-F64A-4C1C-857D-9EEEC74AFC08}" presName="spaceRect" presStyleCnt="0"/>
      <dgm:spPr/>
    </dgm:pt>
    <dgm:pt modelId="{D0033B34-D1FE-4831-8503-61995A45A21E}" type="pres">
      <dgm:prSet presAssocID="{9B2A035E-F64A-4C1C-857D-9EEEC74AFC08}" presName="textRect" presStyleLbl="revTx" presStyleIdx="2" presStyleCnt="5">
        <dgm:presLayoutVars>
          <dgm:chMax val="1"/>
          <dgm:chPref val="1"/>
        </dgm:presLayoutVars>
      </dgm:prSet>
      <dgm:spPr/>
    </dgm:pt>
    <dgm:pt modelId="{B2D43A4E-57D5-41B0-BA95-C3F7F8F8000A}" type="pres">
      <dgm:prSet presAssocID="{96583A2E-1E38-4A9D-B1F5-9ABBA2175524}" presName="sibTrans" presStyleLbl="sibTrans2D1" presStyleIdx="0" presStyleCnt="0"/>
      <dgm:spPr/>
    </dgm:pt>
    <dgm:pt modelId="{652C8BC5-421A-4559-86A3-5537C3751AA4}" type="pres">
      <dgm:prSet presAssocID="{D5DC49FC-EF97-4C99-ADB5-CDD60C59970F}" presName="compNode" presStyleCnt="0"/>
      <dgm:spPr/>
    </dgm:pt>
    <dgm:pt modelId="{7AC522BB-AA1F-44C1-A35D-4607F7777E02}" type="pres">
      <dgm:prSet presAssocID="{D5DC49FC-EF97-4C99-ADB5-CDD60C59970F}" presName="iconBgRect" presStyleLbl="bgShp" presStyleIdx="3" presStyleCnt="5"/>
      <dgm:spPr/>
    </dgm:pt>
    <dgm:pt modelId="{06400AF4-9A26-4BD4-8E98-F6C229D37656}" type="pres">
      <dgm:prSet presAssocID="{D5DC49FC-EF97-4C99-ADB5-CDD60C59970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68BC2979-B2C8-4BBF-8A25-011F0EB51074}" type="pres">
      <dgm:prSet presAssocID="{D5DC49FC-EF97-4C99-ADB5-CDD60C59970F}" presName="spaceRect" presStyleCnt="0"/>
      <dgm:spPr/>
    </dgm:pt>
    <dgm:pt modelId="{1722D4FD-FB01-4E8A-B11E-C0CCB879B69C}" type="pres">
      <dgm:prSet presAssocID="{D5DC49FC-EF97-4C99-ADB5-CDD60C59970F}" presName="textRect" presStyleLbl="revTx" presStyleIdx="3" presStyleCnt="5">
        <dgm:presLayoutVars>
          <dgm:chMax val="1"/>
          <dgm:chPref val="1"/>
        </dgm:presLayoutVars>
      </dgm:prSet>
      <dgm:spPr/>
    </dgm:pt>
    <dgm:pt modelId="{C9F71F88-700B-4C00-B5EC-C6D25A5FA68F}" type="pres">
      <dgm:prSet presAssocID="{A88CFAA5-CA03-45E1-A079-D6240977F54C}" presName="sibTrans" presStyleLbl="sibTrans2D1" presStyleIdx="0" presStyleCnt="0"/>
      <dgm:spPr/>
    </dgm:pt>
    <dgm:pt modelId="{82D33789-E83B-4950-BF4E-E01C47F721AB}" type="pres">
      <dgm:prSet presAssocID="{4B9F5B31-0105-4743-985D-A9EFAC9D7AFE}" presName="compNode" presStyleCnt="0"/>
      <dgm:spPr/>
    </dgm:pt>
    <dgm:pt modelId="{2637CC92-60EA-43B5-9B11-F647FE84D8C3}" type="pres">
      <dgm:prSet presAssocID="{4B9F5B31-0105-4743-985D-A9EFAC9D7AFE}" presName="iconBgRect" presStyleLbl="bgShp" presStyleIdx="4" presStyleCnt="5"/>
      <dgm:spPr/>
    </dgm:pt>
    <dgm:pt modelId="{EDDB3B57-CF39-4790-8C18-85899B39A3B4}" type="pres">
      <dgm:prSet presAssocID="{4B9F5B31-0105-4743-985D-A9EFAC9D7AF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avel"/>
        </a:ext>
      </dgm:extLst>
    </dgm:pt>
    <dgm:pt modelId="{4216197B-F9DC-42CF-9F85-DEEF3B011EB9}" type="pres">
      <dgm:prSet presAssocID="{4B9F5B31-0105-4743-985D-A9EFAC9D7AFE}" presName="spaceRect" presStyleCnt="0"/>
      <dgm:spPr/>
    </dgm:pt>
    <dgm:pt modelId="{DF79D9C5-17B1-4EC8-B048-D4009282CBDE}" type="pres">
      <dgm:prSet presAssocID="{4B9F5B31-0105-4743-985D-A9EFAC9D7AFE}" presName="textRect" presStyleLbl="revTx" presStyleIdx="4" presStyleCnt="5" custScaleY="237520">
        <dgm:presLayoutVars>
          <dgm:chMax val="1"/>
          <dgm:chPref val="1"/>
        </dgm:presLayoutVars>
      </dgm:prSet>
      <dgm:spPr/>
    </dgm:pt>
  </dgm:ptLst>
  <dgm:cxnLst>
    <dgm:cxn modelId="{46526927-74BE-436C-AAB4-B1B461D88F77}" type="presOf" srcId="{D9D29447-F511-4FB9-A60B-0373D5A093F1}" destId="{47939DF6-759C-45B8-87CC-0E7B1FDEA308}" srcOrd="0" destOrd="0" presId="urn:microsoft.com/office/officeart/2018/2/layout/IconCircleList"/>
    <dgm:cxn modelId="{9D8A2B3D-0C14-4BD9-9569-3DB9476D10D0}" srcId="{26C6EC57-A277-4C51-A741-535EAADD1971}" destId="{D5DC49FC-EF97-4C99-ADB5-CDD60C59970F}" srcOrd="3" destOrd="0" parTransId="{4C15B1C2-E5F6-4BC6-971F-FE50F818EEC8}" sibTransId="{A88CFAA5-CA03-45E1-A079-D6240977F54C}"/>
    <dgm:cxn modelId="{7AF50065-E515-4C8E-B10A-627BC5C5774C}" type="presOf" srcId="{DAB9B8F3-9546-49DF-AA5F-95165902A375}" destId="{5A8E38D0-661F-40A6-B024-14802A437FCC}" srcOrd="0" destOrd="0" presId="urn:microsoft.com/office/officeart/2018/2/layout/IconCircleList"/>
    <dgm:cxn modelId="{3E678167-F55F-419F-952A-73DE7676B564}" srcId="{26C6EC57-A277-4C51-A741-535EAADD1971}" destId="{D9D29447-F511-4FB9-A60B-0373D5A093F1}" srcOrd="0" destOrd="0" parTransId="{5FADB41D-9515-4CF8-ADD7-E4BA45A31589}" sibTransId="{DAB9B8F3-9546-49DF-AA5F-95165902A375}"/>
    <dgm:cxn modelId="{74F37474-4C9D-474B-91EB-37014E88A9EA}" srcId="{26C6EC57-A277-4C51-A741-535EAADD1971}" destId="{4B9F5B31-0105-4743-985D-A9EFAC9D7AFE}" srcOrd="4" destOrd="0" parTransId="{3205E662-4690-4E71-B21E-3F3A45327F8F}" sibTransId="{7C1EEF00-905B-4A2A-BDF1-BF6459426176}"/>
    <dgm:cxn modelId="{CC14667D-ECC8-4E50-804A-E886288293F5}" type="presOf" srcId="{0FE10A9C-6EAC-4730-AD91-96DCF8BA6273}" destId="{66EF3B71-0E6A-4F5C-B289-2A6DE89835D4}" srcOrd="0" destOrd="0" presId="urn:microsoft.com/office/officeart/2018/2/layout/IconCircleList"/>
    <dgm:cxn modelId="{8307DE8D-6313-46CF-890F-D33B498984AE}" srcId="{26C6EC57-A277-4C51-A741-535EAADD1971}" destId="{0FE10A9C-6EAC-4730-AD91-96DCF8BA6273}" srcOrd="1" destOrd="0" parTransId="{6EA27030-7EA2-4011-804B-2A9B37EB502F}" sibTransId="{400DCA9D-2AE0-48DB-B767-221E83105B45}"/>
    <dgm:cxn modelId="{EDCD678E-0631-46DD-8BE3-D8532170C148}" type="presOf" srcId="{9B2A035E-F64A-4C1C-857D-9EEEC74AFC08}" destId="{D0033B34-D1FE-4831-8503-61995A45A21E}" srcOrd="0" destOrd="0" presId="urn:microsoft.com/office/officeart/2018/2/layout/IconCircleList"/>
    <dgm:cxn modelId="{2825BE8F-85FF-444D-AC38-565680C49AAC}" type="presOf" srcId="{400DCA9D-2AE0-48DB-B767-221E83105B45}" destId="{CB568966-122A-4D22-B683-B1DA50FA1DDD}" srcOrd="0" destOrd="0" presId="urn:microsoft.com/office/officeart/2018/2/layout/IconCircleList"/>
    <dgm:cxn modelId="{5924BDA9-D166-46D5-A1EC-072AD2BDBE32}" type="presOf" srcId="{D5DC49FC-EF97-4C99-ADB5-CDD60C59970F}" destId="{1722D4FD-FB01-4E8A-B11E-C0CCB879B69C}" srcOrd="0" destOrd="0" presId="urn:microsoft.com/office/officeart/2018/2/layout/IconCircleList"/>
    <dgm:cxn modelId="{4A94C0B2-C818-492E-AD8A-A7B24A90A1DC}" type="presOf" srcId="{A88CFAA5-CA03-45E1-A079-D6240977F54C}" destId="{C9F71F88-700B-4C00-B5EC-C6D25A5FA68F}" srcOrd="0" destOrd="0" presId="urn:microsoft.com/office/officeart/2018/2/layout/IconCircleList"/>
    <dgm:cxn modelId="{1302BEB6-131F-48CF-AB74-4303B7F73425}" type="presOf" srcId="{96583A2E-1E38-4A9D-B1F5-9ABBA2175524}" destId="{B2D43A4E-57D5-41B0-BA95-C3F7F8F8000A}" srcOrd="0" destOrd="0" presId="urn:microsoft.com/office/officeart/2018/2/layout/IconCircleList"/>
    <dgm:cxn modelId="{9C9F1FBC-940E-447B-B332-9E8F99CA741F}" type="presOf" srcId="{4B9F5B31-0105-4743-985D-A9EFAC9D7AFE}" destId="{DF79D9C5-17B1-4EC8-B048-D4009282CBDE}" srcOrd="0" destOrd="0" presId="urn:microsoft.com/office/officeart/2018/2/layout/IconCircleList"/>
    <dgm:cxn modelId="{F3B3A8CB-4A74-4732-922E-7D1EB9107354}" srcId="{26C6EC57-A277-4C51-A741-535EAADD1971}" destId="{9B2A035E-F64A-4C1C-857D-9EEEC74AFC08}" srcOrd="2" destOrd="0" parTransId="{1074A4AB-83F9-44FA-AD36-0E4C440E4C95}" sibTransId="{96583A2E-1E38-4A9D-B1F5-9ABBA2175524}"/>
    <dgm:cxn modelId="{D201F5CB-F520-44D2-BD72-0A1D5E8F6824}" type="presOf" srcId="{26C6EC57-A277-4C51-A741-535EAADD1971}" destId="{4A28674D-ED0C-4C6B-9615-BE0F6446210F}" srcOrd="0" destOrd="0" presId="urn:microsoft.com/office/officeart/2018/2/layout/IconCircleList"/>
    <dgm:cxn modelId="{6DE2DA4F-2D53-4293-8B04-3159E567DBEA}" type="presParOf" srcId="{4A28674D-ED0C-4C6B-9615-BE0F6446210F}" destId="{5987F382-B24E-4A71-8AE8-0E28ACFE51B7}" srcOrd="0" destOrd="0" presId="urn:microsoft.com/office/officeart/2018/2/layout/IconCircleList"/>
    <dgm:cxn modelId="{836A33DD-F1F0-42A8-B7E1-964F71B71918}" type="presParOf" srcId="{5987F382-B24E-4A71-8AE8-0E28ACFE51B7}" destId="{308E1C76-A39D-4D6C-AB51-B9DEBBFBF955}" srcOrd="0" destOrd="0" presId="urn:microsoft.com/office/officeart/2018/2/layout/IconCircleList"/>
    <dgm:cxn modelId="{530995FC-F488-4973-9B21-6D4A3369ABDF}" type="presParOf" srcId="{308E1C76-A39D-4D6C-AB51-B9DEBBFBF955}" destId="{3DF5E40D-8B72-41E6-858E-62924084F6ED}" srcOrd="0" destOrd="0" presId="urn:microsoft.com/office/officeart/2018/2/layout/IconCircleList"/>
    <dgm:cxn modelId="{12C4B0F0-7014-4815-A43C-22248F2F6EFC}" type="presParOf" srcId="{308E1C76-A39D-4D6C-AB51-B9DEBBFBF955}" destId="{3D459FB9-F011-40C0-BDA6-E77E6C172BA0}" srcOrd="1" destOrd="0" presId="urn:microsoft.com/office/officeart/2018/2/layout/IconCircleList"/>
    <dgm:cxn modelId="{F3ACABA1-EC9F-49BB-9BA4-04AE57FB4342}" type="presParOf" srcId="{308E1C76-A39D-4D6C-AB51-B9DEBBFBF955}" destId="{C0908CF0-11E1-49EA-A9B8-6241FAE9BA4E}" srcOrd="2" destOrd="0" presId="urn:microsoft.com/office/officeart/2018/2/layout/IconCircleList"/>
    <dgm:cxn modelId="{6B94A6D8-DF10-43CC-8B9A-2863CAE510A3}" type="presParOf" srcId="{308E1C76-A39D-4D6C-AB51-B9DEBBFBF955}" destId="{47939DF6-759C-45B8-87CC-0E7B1FDEA308}" srcOrd="3" destOrd="0" presId="urn:microsoft.com/office/officeart/2018/2/layout/IconCircleList"/>
    <dgm:cxn modelId="{A219094F-069C-4438-A454-E68FD95CB017}" type="presParOf" srcId="{5987F382-B24E-4A71-8AE8-0E28ACFE51B7}" destId="{5A8E38D0-661F-40A6-B024-14802A437FCC}" srcOrd="1" destOrd="0" presId="urn:microsoft.com/office/officeart/2018/2/layout/IconCircleList"/>
    <dgm:cxn modelId="{3EC3CE70-D7E7-483B-98BF-05E114B126BE}" type="presParOf" srcId="{5987F382-B24E-4A71-8AE8-0E28ACFE51B7}" destId="{A902771D-B7B2-45DD-9289-7D372D0DCFD7}" srcOrd="2" destOrd="0" presId="urn:microsoft.com/office/officeart/2018/2/layout/IconCircleList"/>
    <dgm:cxn modelId="{4350E93B-A61E-44C7-B1B2-9FEFF1BC0C3C}" type="presParOf" srcId="{A902771D-B7B2-45DD-9289-7D372D0DCFD7}" destId="{1FACA3D3-F92C-4908-9B54-FE172B157BA3}" srcOrd="0" destOrd="0" presId="urn:microsoft.com/office/officeart/2018/2/layout/IconCircleList"/>
    <dgm:cxn modelId="{F58D5440-6FCE-4988-BE3F-EEAFE4D8B9E1}" type="presParOf" srcId="{A902771D-B7B2-45DD-9289-7D372D0DCFD7}" destId="{EDFE8973-5EBF-4886-AFC4-DDA1761EBE4D}" srcOrd="1" destOrd="0" presId="urn:microsoft.com/office/officeart/2018/2/layout/IconCircleList"/>
    <dgm:cxn modelId="{8943A1AB-0610-4D9E-BB52-3C40B93F7C79}" type="presParOf" srcId="{A902771D-B7B2-45DD-9289-7D372D0DCFD7}" destId="{8AE4C503-528C-4871-91C8-441DA849BA65}" srcOrd="2" destOrd="0" presId="urn:microsoft.com/office/officeart/2018/2/layout/IconCircleList"/>
    <dgm:cxn modelId="{E5FBEF0F-5712-455C-92AA-1C0FEF73D555}" type="presParOf" srcId="{A902771D-B7B2-45DD-9289-7D372D0DCFD7}" destId="{66EF3B71-0E6A-4F5C-B289-2A6DE89835D4}" srcOrd="3" destOrd="0" presId="urn:microsoft.com/office/officeart/2018/2/layout/IconCircleList"/>
    <dgm:cxn modelId="{5A4F9F58-89E9-471A-AE95-D7F9101AB692}" type="presParOf" srcId="{5987F382-B24E-4A71-8AE8-0E28ACFE51B7}" destId="{CB568966-122A-4D22-B683-B1DA50FA1DDD}" srcOrd="3" destOrd="0" presId="urn:microsoft.com/office/officeart/2018/2/layout/IconCircleList"/>
    <dgm:cxn modelId="{9C7FAF34-F58A-4418-828E-A88A8EA8353D}" type="presParOf" srcId="{5987F382-B24E-4A71-8AE8-0E28ACFE51B7}" destId="{252949E0-1854-4A58-B3EA-BF5BD5941294}" srcOrd="4" destOrd="0" presId="urn:microsoft.com/office/officeart/2018/2/layout/IconCircleList"/>
    <dgm:cxn modelId="{CE895290-AEA9-4044-876E-5B26448525D6}" type="presParOf" srcId="{252949E0-1854-4A58-B3EA-BF5BD5941294}" destId="{A24521EC-93FF-4622-8089-F578EFF88D22}" srcOrd="0" destOrd="0" presId="urn:microsoft.com/office/officeart/2018/2/layout/IconCircleList"/>
    <dgm:cxn modelId="{6A0CFD64-DA9E-4D15-B06D-78580402A8A6}" type="presParOf" srcId="{252949E0-1854-4A58-B3EA-BF5BD5941294}" destId="{D0F948AA-A8FA-4A49-A7AC-078B2ED62211}" srcOrd="1" destOrd="0" presId="urn:microsoft.com/office/officeart/2018/2/layout/IconCircleList"/>
    <dgm:cxn modelId="{9DC076A2-F470-48B5-9763-FC8C1BB8366C}" type="presParOf" srcId="{252949E0-1854-4A58-B3EA-BF5BD5941294}" destId="{A7BC87F6-B6BE-44C5-98D2-C0503E230FD4}" srcOrd="2" destOrd="0" presId="urn:microsoft.com/office/officeart/2018/2/layout/IconCircleList"/>
    <dgm:cxn modelId="{7B33F24F-CB9C-4D85-B0A1-61B02140E409}" type="presParOf" srcId="{252949E0-1854-4A58-B3EA-BF5BD5941294}" destId="{D0033B34-D1FE-4831-8503-61995A45A21E}" srcOrd="3" destOrd="0" presId="urn:microsoft.com/office/officeart/2018/2/layout/IconCircleList"/>
    <dgm:cxn modelId="{31D09CE3-2D7D-4CFF-97F1-A88089187E48}" type="presParOf" srcId="{5987F382-B24E-4A71-8AE8-0E28ACFE51B7}" destId="{B2D43A4E-57D5-41B0-BA95-C3F7F8F8000A}" srcOrd="5" destOrd="0" presId="urn:microsoft.com/office/officeart/2018/2/layout/IconCircleList"/>
    <dgm:cxn modelId="{B345AFCE-973D-4CE4-8134-F19DBDB33CDF}" type="presParOf" srcId="{5987F382-B24E-4A71-8AE8-0E28ACFE51B7}" destId="{652C8BC5-421A-4559-86A3-5537C3751AA4}" srcOrd="6" destOrd="0" presId="urn:microsoft.com/office/officeart/2018/2/layout/IconCircleList"/>
    <dgm:cxn modelId="{9E196E02-722F-4574-A4B1-2AC8954A5BDB}" type="presParOf" srcId="{652C8BC5-421A-4559-86A3-5537C3751AA4}" destId="{7AC522BB-AA1F-44C1-A35D-4607F7777E02}" srcOrd="0" destOrd="0" presId="urn:microsoft.com/office/officeart/2018/2/layout/IconCircleList"/>
    <dgm:cxn modelId="{8A1DF78F-DA1B-482C-BBA0-A70DEEF71663}" type="presParOf" srcId="{652C8BC5-421A-4559-86A3-5537C3751AA4}" destId="{06400AF4-9A26-4BD4-8E98-F6C229D37656}" srcOrd="1" destOrd="0" presId="urn:microsoft.com/office/officeart/2018/2/layout/IconCircleList"/>
    <dgm:cxn modelId="{1C3BAFC8-55D2-4038-AE50-CB36512B506C}" type="presParOf" srcId="{652C8BC5-421A-4559-86A3-5537C3751AA4}" destId="{68BC2979-B2C8-4BBF-8A25-011F0EB51074}" srcOrd="2" destOrd="0" presId="urn:microsoft.com/office/officeart/2018/2/layout/IconCircleList"/>
    <dgm:cxn modelId="{08592011-F6D6-4EF2-A220-799515FCB410}" type="presParOf" srcId="{652C8BC5-421A-4559-86A3-5537C3751AA4}" destId="{1722D4FD-FB01-4E8A-B11E-C0CCB879B69C}" srcOrd="3" destOrd="0" presId="urn:microsoft.com/office/officeart/2018/2/layout/IconCircleList"/>
    <dgm:cxn modelId="{C36A6F0E-8473-490F-A038-F83A4DFC017A}" type="presParOf" srcId="{5987F382-B24E-4A71-8AE8-0E28ACFE51B7}" destId="{C9F71F88-700B-4C00-B5EC-C6D25A5FA68F}" srcOrd="7" destOrd="0" presId="urn:microsoft.com/office/officeart/2018/2/layout/IconCircleList"/>
    <dgm:cxn modelId="{3B4B1231-6935-40C9-A5CE-868B6CE405CF}" type="presParOf" srcId="{5987F382-B24E-4A71-8AE8-0E28ACFE51B7}" destId="{82D33789-E83B-4950-BF4E-E01C47F721AB}" srcOrd="8" destOrd="0" presId="urn:microsoft.com/office/officeart/2018/2/layout/IconCircleList"/>
    <dgm:cxn modelId="{022EF4C4-5389-4FF6-8D0F-BF9BC0B8E6B1}" type="presParOf" srcId="{82D33789-E83B-4950-BF4E-E01C47F721AB}" destId="{2637CC92-60EA-43B5-9B11-F647FE84D8C3}" srcOrd="0" destOrd="0" presId="urn:microsoft.com/office/officeart/2018/2/layout/IconCircleList"/>
    <dgm:cxn modelId="{8FC82B1E-0F81-420A-B253-D6DF625952B4}" type="presParOf" srcId="{82D33789-E83B-4950-BF4E-E01C47F721AB}" destId="{EDDB3B57-CF39-4790-8C18-85899B39A3B4}" srcOrd="1" destOrd="0" presId="urn:microsoft.com/office/officeart/2018/2/layout/IconCircleList"/>
    <dgm:cxn modelId="{7609718F-663B-4B07-9A97-5AA9E5C06271}" type="presParOf" srcId="{82D33789-E83B-4950-BF4E-E01C47F721AB}" destId="{4216197B-F9DC-42CF-9F85-DEEF3B011EB9}" srcOrd="2" destOrd="0" presId="urn:microsoft.com/office/officeart/2018/2/layout/IconCircleList"/>
    <dgm:cxn modelId="{13336B08-B0D8-4495-89C6-40389F1A27D2}" type="presParOf" srcId="{82D33789-E83B-4950-BF4E-E01C47F721AB}" destId="{DF79D9C5-17B1-4EC8-B048-D4009282CBD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AC9B65-1904-49FC-8241-5C7C7AC01F6F}" type="doc">
      <dgm:prSet loTypeId="urn:microsoft.com/office/officeart/2018/5/layout/IconLeafLabelList" loCatId="icon" qsTypeId="urn:microsoft.com/office/officeart/2005/8/quickstyle/simple2" qsCatId="simple" csTypeId="urn:microsoft.com/office/officeart/2005/8/colors/accent0_3" csCatId="mainScheme" phldr="1"/>
      <dgm:spPr/>
      <dgm:t>
        <a:bodyPr/>
        <a:lstStyle/>
        <a:p>
          <a:endParaRPr lang="en-US"/>
        </a:p>
      </dgm:t>
    </dgm:pt>
    <dgm:pt modelId="{EC677339-E985-4C93-B7A6-D43DEA5EACCD}">
      <dgm:prSet/>
      <dgm:spPr/>
      <dgm:t>
        <a:bodyPr/>
        <a:lstStyle/>
        <a:p>
          <a:pPr>
            <a:lnSpc>
              <a:spcPct val="100000"/>
            </a:lnSpc>
            <a:defRPr cap="all"/>
          </a:pPr>
          <a:r>
            <a:rPr lang="en-US" dirty="0"/>
            <a:t>Infrastructure capacity</a:t>
          </a:r>
        </a:p>
      </dgm:t>
    </dgm:pt>
    <dgm:pt modelId="{5BCBD5D8-D955-493A-A618-8A82E6004D7C}" type="parTrans" cxnId="{5A36B264-1250-465E-AEB2-259A502ECB63}">
      <dgm:prSet/>
      <dgm:spPr/>
      <dgm:t>
        <a:bodyPr/>
        <a:lstStyle/>
        <a:p>
          <a:endParaRPr lang="en-US"/>
        </a:p>
      </dgm:t>
    </dgm:pt>
    <dgm:pt modelId="{0B0A76A2-AC78-4C1B-B4CF-B2D106891FEC}" type="sibTrans" cxnId="{5A36B264-1250-465E-AEB2-259A502ECB63}">
      <dgm:prSet/>
      <dgm:spPr/>
      <dgm:t>
        <a:bodyPr/>
        <a:lstStyle/>
        <a:p>
          <a:endParaRPr lang="en-US"/>
        </a:p>
      </dgm:t>
    </dgm:pt>
    <dgm:pt modelId="{7B92A07E-1C1B-4347-A036-6CAEFE7CC337}">
      <dgm:prSet/>
      <dgm:spPr/>
      <dgm:t>
        <a:bodyPr/>
        <a:lstStyle/>
        <a:p>
          <a:pPr>
            <a:lnSpc>
              <a:spcPct val="100000"/>
            </a:lnSpc>
            <a:defRPr cap="all"/>
          </a:pPr>
          <a:r>
            <a:rPr lang="en-US" dirty="0"/>
            <a:t>Changes to the  Character of Marblehead </a:t>
          </a:r>
        </a:p>
      </dgm:t>
    </dgm:pt>
    <dgm:pt modelId="{019F1C61-96E0-4FF9-85D2-463EE0EA16DF}" type="parTrans" cxnId="{91A6DB82-F9D4-404C-80E0-ACFE6E7BFB19}">
      <dgm:prSet/>
      <dgm:spPr/>
      <dgm:t>
        <a:bodyPr/>
        <a:lstStyle/>
        <a:p>
          <a:endParaRPr lang="en-US"/>
        </a:p>
      </dgm:t>
    </dgm:pt>
    <dgm:pt modelId="{7DFB7960-8A05-4B37-938C-E1C94C0C7D7D}" type="sibTrans" cxnId="{91A6DB82-F9D4-404C-80E0-ACFE6E7BFB19}">
      <dgm:prSet/>
      <dgm:spPr/>
      <dgm:t>
        <a:bodyPr/>
        <a:lstStyle/>
        <a:p>
          <a:endParaRPr lang="en-US"/>
        </a:p>
      </dgm:t>
    </dgm:pt>
    <dgm:pt modelId="{C6CCD09C-853E-41A1-AD45-8B68F9DE9562}">
      <dgm:prSet/>
      <dgm:spPr/>
      <dgm:t>
        <a:bodyPr/>
        <a:lstStyle/>
        <a:p>
          <a:pPr>
            <a:lnSpc>
              <a:spcPct val="100000"/>
            </a:lnSpc>
            <a:defRPr cap="all"/>
          </a:pPr>
          <a:r>
            <a:rPr lang="en-US" dirty="0"/>
            <a:t>Harmonious Integration of housing styles </a:t>
          </a:r>
        </a:p>
      </dgm:t>
    </dgm:pt>
    <dgm:pt modelId="{8B65E79A-9002-4F37-B22D-5C5F9DE886A2}" type="parTrans" cxnId="{1549BAB2-4ACA-41B4-B83E-60F5C40DE98E}">
      <dgm:prSet/>
      <dgm:spPr/>
      <dgm:t>
        <a:bodyPr/>
        <a:lstStyle/>
        <a:p>
          <a:endParaRPr lang="en-US"/>
        </a:p>
      </dgm:t>
    </dgm:pt>
    <dgm:pt modelId="{22AAC27F-E4BF-4E48-A131-E09A6E1FC840}" type="sibTrans" cxnId="{1549BAB2-4ACA-41B4-B83E-60F5C40DE98E}">
      <dgm:prSet/>
      <dgm:spPr/>
      <dgm:t>
        <a:bodyPr/>
        <a:lstStyle/>
        <a:p>
          <a:endParaRPr lang="en-US"/>
        </a:p>
      </dgm:t>
    </dgm:pt>
    <dgm:pt modelId="{BF046F7D-A0D4-4F3B-8D31-4F1BD423F7B0}">
      <dgm:prSet/>
      <dgm:spPr/>
      <dgm:t>
        <a:bodyPr/>
        <a:lstStyle/>
        <a:p>
          <a:pPr>
            <a:lnSpc>
              <a:spcPct val="100000"/>
            </a:lnSpc>
            <a:defRPr cap="all"/>
          </a:pPr>
          <a:r>
            <a:rPr lang="en-US" b="0" i="0" baseline="0" dirty="0"/>
            <a:t> </a:t>
          </a:r>
          <a:endParaRPr lang="en-US" dirty="0"/>
        </a:p>
      </dgm:t>
    </dgm:pt>
    <dgm:pt modelId="{1CF8C98B-8CEC-474E-9A37-C76E42161A54}" type="sibTrans" cxnId="{ACC8ACF4-3DA3-462E-91D2-C37C7AB845C2}">
      <dgm:prSet/>
      <dgm:spPr/>
      <dgm:t>
        <a:bodyPr/>
        <a:lstStyle/>
        <a:p>
          <a:endParaRPr lang="en-US"/>
        </a:p>
      </dgm:t>
    </dgm:pt>
    <dgm:pt modelId="{C5520313-0CE8-448F-B4F4-9BB6F27AFD0B}" type="parTrans" cxnId="{ACC8ACF4-3DA3-462E-91D2-C37C7AB845C2}">
      <dgm:prSet/>
      <dgm:spPr/>
      <dgm:t>
        <a:bodyPr/>
        <a:lstStyle/>
        <a:p>
          <a:endParaRPr lang="en-US"/>
        </a:p>
      </dgm:t>
    </dgm:pt>
    <dgm:pt modelId="{E7CA3613-1D83-4E81-B71D-C7B1ED04CC0D}" type="pres">
      <dgm:prSet presAssocID="{4EAC9B65-1904-49FC-8241-5C7C7AC01F6F}" presName="root" presStyleCnt="0">
        <dgm:presLayoutVars>
          <dgm:dir/>
          <dgm:resizeHandles val="exact"/>
        </dgm:presLayoutVars>
      </dgm:prSet>
      <dgm:spPr/>
    </dgm:pt>
    <dgm:pt modelId="{A2A20A6E-3CD3-4F59-94E6-EE13AD8DE17A}" type="pres">
      <dgm:prSet presAssocID="{EC677339-E985-4C93-B7A6-D43DEA5EACCD}" presName="compNode" presStyleCnt="0"/>
      <dgm:spPr/>
    </dgm:pt>
    <dgm:pt modelId="{7E22DCBE-BD49-40B1-A8A4-D56A965393CF}" type="pres">
      <dgm:prSet presAssocID="{EC677339-E985-4C93-B7A6-D43DEA5EACCD}" presName="iconBgRect" presStyleLbl="bgShp" presStyleIdx="0" presStyleCnt="4"/>
      <dgm:spPr>
        <a:prstGeom prst="round2DiagRect">
          <a:avLst>
            <a:gd name="adj1" fmla="val 29727"/>
            <a:gd name="adj2" fmla="val 0"/>
          </a:avLst>
        </a:prstGeom>
      </dgm:spPr>
    </dgm:pt>
    <dgm:pt modelId="{5FAD03FD-EFA0-447E-8E56-F4D9426B62F4}" type="pres">
      <dgm:prSet presAssocID="{EC677339-E985-4C93-B7A6-D43DEA5EACC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1043EBAB-4A88-4561-AF39-E76BC5BB2E1E}" type="pres">
      <dgm:prSet presAssocID="{EC677339-E985-4C93-B7A6-D43DEA5EACCD}" presName="spaceRect" presStyleCnt="0"/>
      <dgm:spPr/>
    </dgm:pt>
    <dgm:pt modelId="{83186B1C-2510-4B57-9211-979C30637A79}" type="pres">
      <dgm:prSet presAssocID="{EC677339-E985-4C93-B7A6-D43DEA5EACCD}" presName="textRect" presStyleLbl="revTx" presStyleIdx="0" presStyleCnt="4">
        <dgm:presLayoutVars>
          <dgm:chMax val="1"/>
          <dgm:chPref val="1"/>
        </dgm:presLayoutVars>
      </dgm:prSet>
      <dgm:spPr/>
    </dgm:pt>
    <dgm:pt modelId="{313A9B1F-9353-4F9A-BDB8-6FF316063EF7}" type="pres">
      <dgm:prSet presAssocID="{0B0A76A2-AC78-4C1B-B4CF-B2D106891FEC}" presName="sibTrans" presStyleCnt="0"/>
      <dgm:spPr/>
    </dgm:pt>
    <dgm:pt modelId="{E4A874CC-5750-438D-BF62-628D256DFADF}" type="pres">
      <dgm:prSet presAssocID="{BF046F7D-A0D4-4F3B-8D31-4F1BD423F7B0}" presName="compNode" presStyleCnt="0"/>
      <dgm:spPr/>
    </dgm:pt>
    <dgm:pt modelId="{41F3CBF0-5BC3-49C2-B049-34DC3D2B71C8}" type="pres">
      <dgm:prSet presAssocID="{BF046F7D-A0D4-4F3B-8D31-4F1BD423F7B0}" presName="iconBgRect" presStyleLbl="bgShp" presStyleIdx="1" presStyleCnt="4" custLinFactNeighborX="-48170" custLinFactNeighborY="-2408"/>
      <dgm:spPr>
        <a:prstGeom prst="round2DiagRect">
          <a:avLst>
            <a:gd name="adj1" fmla="val 29727"/>
            <a:gd name="adj2" fmla="val 0"/>
          </a:avLst>
        </a:prstGeom>
      </dgm:spPr>
    </dgm:pt>
    <dgm:pt modelId="{3505D328-464C-4386-A159-3A192E4A4B31}" type="pres">
      <dgm:prSet presAssocID="{BF046F7D-A0D4-4F3B-8D31-4F1BD423F7B0}" presName="iconRect" presStyleLbl="node1" presStyleIdx="1" presStyleCnt="4" custLinFactNeighborX="-87632" custLinFactNeighborY="-55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raffic Light"/>
        </a:ext>
      </dgm:extLst>
    </dgm:pt>
    <dgm:pt modelId="{160CB967-B2CA-423D-8692-CB76E44F511B}" type="pres">
      <dgm:prSet presAssocID="{BF046F7D-A0D4-4F3B-8D31-4F1BD423F7B0}" presName="spaceRect" presStyleCnt="0"/>
      <dgm:spPr/>
    </dgm:pt>
    <dgm:pt modelId="{5273A163-BC76-4426-9EF5-3B7A3E3762BC}" type="pres">
      <dgm:prSet presAssocID="{BF046F7D-A0D4-4F3B-8D31-4F1BD423F7B0}" presName="textRect" presStyleLbl="revTx" presStyleIdx="1" presStyleCnt="4" custScaleX="74425" custScaleY="124773">
        <dgm:presLayoutVars>
          <dgm:chMax val="1"/>
          <dgm:chPref val="1"/>
        </dgm:presLayoutVars>
      </dgm:prSet>
      <dgm:spPr/>
    </dgm:pt>
    <dgm:pt modelId="{B5D61F51-71BC-4BA1-9981-D9CD47ADBECF}" type="pres">
      <dgm:prSet presAssocID="{1CF8C98B-8CEC-474E-9A37-C76E42161A54}" presName="sibTrans" presStyleCnt="0"/>
      <dgm:spPr/>
    </dgm:pt>
    <dgm:pt modelId="{73992AB1-68A7-4B45-94DF-BF19C18810BE}" type="pres">
      <dgm:prSet presAssocID="{7B92A07E-1C1B-4347-A036-6CAEFE7CC337}" presName="compNode" presStyleCnt="0"/>
      <dgm:spPr/>
    </dgm:pt>
    <dgm:pt modelId="{98B274C8-0B75-4913-984D-DC1AEE2F6973}" type="pres">
      <dgm:prSet presAssocID="{7B92A07E-1C1B-4347-A036-6CAEFE7CC337}" presName="iconBgRect" presStyleLbl="bgShp" presStyleIdx="2" presStyleCnt="4" custScaleX="97996" custScaleY="85345" custLinFactNeighborX="3483" custLinFactNeighborY="-1790"/>
      <dgm:spPr>
        <a:prstGeom prst="round2DiagRect">
          <a:avLst>
            <a:gd name="adj1" fmla="val 29727"/>
            <a:gd name="adj2" fmla="val 0"/>
          </a:avLst>
        </a:prstGeom>
      </dgm:spPr>
    </dgm:pt>
    <dgm:pt modelId="{02DD2C82-86DF-4EF2-90D4-21DCDD39ADC6}" type="pres">
      <dgm:prSet presAssocID="{7B92A07E-1C1B-4347-A036-6CAEFE7CC337}" presName="iconRect" presStyleLbl="node1" presStyleIdx="2" presStyleCnt="4" custLinFactNeighborX="486" custLinFactNeighborY="-32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E9AF2EE4-78DB-400A-810A-F756AFC9EABF}" type="pres">
      <dgm:prSet presAssocID="{7B92A07E-1C1B-4347-A036-6CAEFE7CC337}" presName="spaceRect" presStyleCnt="0"/>
      <dgm:spPr/>
    </dgm:pt>
    <dgm:pt modelId="{99258F2E-87A9-45B8-A33D-DDACDC77B5CC}" type="pres">
      <dgm:prSet presAssocID="{7B92A07E-1C1B-4347-A036-6CAEFE7CC337}" presName="textRect" presStyleLbl="revTx" presStyleIdx="2" presStyleCnt="4" custScaleX="63877">
        <dgm:presLayoutVars>
          <dgm:chMax val="1"/>
          <dgm:chPref val="1"/>
        </dgm:presLayoutVars>
      </dgm:prSet>
      <dgm:spPr/>
    </dgm:pt>
    <dgm:pt modelId="{FA4CF484-E605-4DD3-B7D2-E5E45DEA5B0D}" type="pres">
      <dgm:prSet presAssocID="{7DFB7960-8A05-4B37-938C-E1C94C0C7D7D}" presName="sibTrans" presStyleCnt="0"/>
      <dgm:spPr/>
    </dgm:pt>
    <dgm:pt modelId="{02849A58-0578-4BC7-9DF9-B0AF0E672DFD}" type="pres">
      <dgm:prSet presAssocID="{C6CCD09C-853E-41A1-AD45-8B68F9DE9562}" presName="compNode" presStyleCnt="0"/>
      <dgm:spPr/>
    </dgm:pt>
    <dgm:pt modelId="{D8EFA39C-6419-46E3-A2E6-03B317EF7AC0}" type="pres">
      <dgm:prSet presAssocID="{C6CCD09C-853E-41A1-AD45-8B68F9DE9562}" presName="iconBgRect" presStyleLbl="bgShp" presStyleIdx="3" presStyleCnt="4" custScaleX="104592" custScaleY="86767"/>
      <dgm:spPr>
        <a:prstGeom prst="round2DiagRect">
          <a:avLst>
            <a:gd name="adj1" fmla="val 29727"/>
            <a:gd name="adj2" fmla="val 0"/>
          </a:avLst>
        </a:prstGeom>
      </dgm:spPr>
    </dgm:pt>
    <dgm:pt modelId="{ABBB692E-78AC-4630-A5E4-F6F2C3421273}" type="pres">
      <dgm:prSet presAssocID="{C6CCD09C-853E-41A1-AD45-8B68F9DE9562}" presName="iconRect" presStyleLbl="node1" presStyleIdx="3" presStyleCnt="4" custLinFactNeighborX="-9795" custLinFactNeighborY="1422"/>
      <dgm:spPr>
        <a:blipFill rotWithShape="1">
          <a:blip xmlns:r="http://schemas.openxmlformats.org/officeDocument/2006/relationships" r:embed="rId7">
            <a:extLst>
              <a:ext uri="{BEBA8EAE-BF5A-486C-A8C5-ECC9F3942E4B}">
                <a14:imgProps xmlns:a14="http://schemas.microsoft.com/office/drawing/2010/main">
                  <a14:imgLayer r:embed="rId8">
                    <a14:imgEffect>
                      <a14:saturation sat="0"/>
                    </a14:imgEffect>
                  </a14:imgLayer>
                </a14:imgProps>
              </a:ext>
            </a:extLst>
          </a:blip>
          <a:srcRect/>
          <a:stretch>
            <a:fillRect t="-17000" b="-17000"/>
          </a:stretch>
        </a:blipFill>
      </dgm:spPr>
      <dgm:extLst>
        <a:ext uri="{E40237B7-FDA0-4F09-8148-C483321AD2D9}">
          <dgm14:cNvPr xmlns:dgm14="http://schemas.microsoft.com/office/drawing/2010/diagram" id="0" name="" descr="Suburban scene"/>
        </a:ext>
      </dgm:extLst>
    </dgm:pt>
    <dgm:pt modelId="{5FC3204D-6A13-4F97-8570-3D9C486C046A}" type="pres">
      <dgm:prSet presAssocID="{C6CCD09C-853E-41A1-AD45-8B68F9DE9562}" presName="spaceRect" presStyleCnt="0"/>
      <dgm:spPr/>
    </dgm:pt>
    <dgm:pt modelId="{6AC80A81-2CD9-4701-AF7E-5ADF3D0904C3}" type="pres">
      <dgm:prSet presAssocID="{C6CCD09C-853E-41A1-AD45-8B68F9DE9562}" presName="textRect" presStyleLbl="revTx" presStyleIdx="3" presStyleCnt="4">
        <dgm:presLayoutVars>
          <dgm:chMax val="1"/>
          <dgm:chPref val="1"/>
        </dgm:presLayoutVars>
      </dgm:prSet>
      <dgm:spPr/>
    </dgm:pt>
  </dgm:ptLst>
  <dgm:cxnLst>
    <dgm:cxn modelId="{5A36B264-1250-465E-AEB2-259A502ECB63}" srcId="{4EAC9B65-1904-49FC-8241-5C7C7AC01F6F}" destId="{EC677339-E985-4C93-B7A6-D43DEA5EACCD}" srcOrd="0" destOrd="0" parTransId="{5BCBD5D8-D955-493A-A618-8A82E6004D7C}" sibTransId="{0B0A76A2-AC78-4C1B-B4CF-B2D106891FEC}"/>
    <dgm:cxn modelId="{193D7171-20B0-418C-9E4A-AE0EBBB4DAA8}" type="presOf" srcId="{EC677339-E985-4C93-B7A6-D43DEA5EACCD}" destId="{83186B1C-2510-4B57-9211-979C30637A79}" srcOrd="0" destOrd="0" presId="urn:microsoft.com/office/officeart/2018/5/layout/IconLeafLabelList"/>
    <dgm:cxn modelId="{91A6DB82-F9D4-404C-80E0-ACFE6E7BFB19}" srcId="{4EAC9B65-1904-49FC-8241-5C7C7AC01F6F}" destId="{7B92A07E-1C1B-4347-A036-6CAEFE7CC337}" srcOrd="2" destOrd="0" parTransId="{019F1C61-96E0-4FF9-85D2-463EE0EA16DF}" sibTransId="{7DFB7960-8A05-4B37-938C-E1C94C0C7D7D}"/>
    <dgm:cxn modelId="{D8E0FA8A-CF72-471B-BAFD-A77361466186}" type="presOf" srcId="{4EAC9B65-1904-49FC-8241-5C7C7AC01F6F}" destId="{E7CA3613-1D83-4E81-B71D-C7B1ED04CC0D}" srcOrd="0" destOrd="0" presId="urn:microsoft.com/office/officeart/2018/5/layout/IconLeafLabelList"/>
    <dgm:cxn modelId="{BA5A98AC-E428-4605-A1BE-661C7A7BCACE}" type="presOf" srcId="{7B92A07E-1C1B-4347-A036-6CAEFE7CC337}" destId="{99258F2E-87A9-45B8-A33D-DDACDC77B5CC}" srcOrd="0" destOrd="0" presId="urn:microsoft.com/office/officeart/2018/5/layout/IconLeafLabelList"/>
    <dgm:cxn modelId="{1549BAB2-4ACA-41B4-B83E-60F5C40DE98E}" srcId="{4EAC9B65-1904-49FC-8241-5C7C7AC01F6F}" destId="{C6CCD09C-853E-41A1-AD45-8B68F9DE9562}" srcOrd="3" destOrd="0" parTransId="{8B65E79A-9002-4F37-B22D-5C5F9DE886A2}" sibTransId="{22AAC27F-E4BF-4E48-A131-E09A6E1FC840}"/>
    <dgm:cxn modelId="{BFBC4FCA-B83D-4CAA-AB60-C0DB2D5430BB}" type="presOf" srcId="{BF046F7D-A0D4-4F3B-8D31-4F1BD423F7B0}" destId="{5273A163-BC76-4426-9EF5-3B7A3E3762BC}" srcOrd="0" destOrd="0" presId="urn:microsoft.com/office/officeart/2018/5/layout/IconLeafLabelList"/>
    <dgm:cxn modelId="{DC7D81E3-DD1C-49C4-B437-A7A455410E84}" type="presOf" srcId="{C6CCD09C-853E-41A1-AD45-8B68F9DE9562}" destId="{6AC80A81-2CD9-4701-AF7E-5ADF3D0904C3}" srcOrd="0" destOrd="0" presId="urn:microsoft.com/office/officeart/2018/5/layout/IconLeafLabelList"/>
    <dgm:cxn modelId="{ACC8ACF4-3DA3-462E-91D2-C37C7AB845C2}" srcId="{4EAC9B65-1904-49FC-8241-5C7C7AC01F6F}" destId="{BF046F7D-A0D4-4F3B-8D31-4F1BD423F7B0}" srcOrd="1" destOrd="0" parTransId="{C5520313-0CE8-448F-B4F4-9BB6F27AFD0B}" sibTransId="{1CF8C98B-8CEC-474E-9A37-C76E42161A54}"/>
    <dgm:cxn modelId="{F7AF49C2-724B-4185-A0F6-038A81F4B55A}" type="presParOf" srcId="{E7CA3613-1D83-4E81-B71D-C7B1ED04CC0D}" destId="{A2A20A6E-3CD3-4F59-94E6-EE13AD8DE17A}" srcOrd="0" destOrd="0" presId="urn:microsoft.com/office/officeart/2018/5/layout/IconLeafLabelList"/>
    <dgm:cxn modelId="{1A018816-42F7-4999-AED9-6C9FE01B6450}" type="presParOf" srcId="{A2A20A6E-3CD3-4F59-94E6-EE13AD8DE17A}" destId="{7E22DCBE-BD49-40B1-A8A4-D56A965393CF}" srcOrd="0" destOrd="0" presId="urn:microsoft.com/office/officeart/2018/5/layout/IconLeafLabelList"/>
    <dgm:cxn modelId="{FB2E2FBE-FB35-45CB-B262-12DE078B458C}" type="presParOf" srcId="{A2A20A6E-3CD3-4F59-94E6-EE13AD8DE17A}" destId="{5FAD03FD-EFA0-447E-8E56-F4D9426B62F4}" srcOrd="1" destOrd="0" presId="urn:microsoft.com/office/officeart/2018/5/layout/IconLeafLabelList"/>
    <dgm:cxn modelId="{800E2CA7-2170-4B80-9D97-F840EBD4EE81}" type="presParOf" srcId="{A2A20A6E-3CD3-4F59-94E6-EE13AD8DE17A}" destId="{1043EBAB-4A88-4561-AF39-E76BC5BB2E1E}" srcOrd="2" destOrd="0" presId="urn:microsoft.com/office/officeart/2018/5/layout/IconLeafLabelList"/>
    <dgm:cxn modelId="{F41EA3EC-3374-42E6-81CC-AE54BB6DD72A}" type="presParOf" srcId="{A2A20A6E-3CD3-4F59-94E6-EE13AD8DE17A}" destId="{83186B1C-2510-4B57-9211-979C30637A79}" srcOrd="3" destOrd="0" presId="urn:microsoft.com/office/officeart/2018/5/layout/IconLeafLabelList"/>
    <dgm:cxn modelId="{B5637C89-83A4-4D1D-B0F9-E70AB8ACED88}" type="presParOf" srcId="{E7CA3613-1D83-4E81-B71D-C7B1ED04CC0D}" destId="{313A9B1F-9353-4F9A-BDB8-6FF316063EF7}" srcOrd="1" destOrd="0" presId="urn:microsoft.com/office/officeart/2018/5/layout/IconLeafLabelList"/>
    <dgm:cxn modelId="{28202DB0-73D3-457D-9C5F-E828F37635E0}" type="presParOf" srcId="{E7CA3613-1D83-4E81-B71D-C7B1ED04CC0D}" destId="{E4A874CC-5750-438D-BF62-628D256DFADF}" srcOrd="2" destOrd="0" presId="urn:microsoft.com/office/officeart/2018/5/layout/IconLeafLabelList"/>
    <dgm:cxn modelId="{0FAD159C-4CBA-4BB0-B360-D8A44CD3FDB6}" type="presParOf" srcId="{E4A874CC-5750-438D-BF62-628D256DFADF}" destId="{41F3CBF0-5BC3-49C2-B049-34DC3D2B71C8}" srcOrd="0" destOrd="0" presId="urn:microsoft.com/office/officeart/2018/5/layout/IconLeafLabelList"/>
    <dgm:cxn modelId="{E6AACDDC-D983-48E2-B108-7A9BC0FCC6FE}" type="presParOf" srcId="{E4A874CC-5750-438D-BF62-628D256DFADF}" destId="{3505D328-464C-4386-A159-3A192E4A4B31}" srcOrd="1" destOrd="0" presId="urn:microsoft.com/office/officeart/2018/5/layout/IconLeafLabelList"/>
    <dgm:cxn modelId="{83249968-5D47-4490-ABBE-D4CFCBA3A86D}" type="presParOf" srcId="{E4A874CC-5750-438D-BF62-628D256DFADF}" destId="{160CB967-B2CA-423D-8692-CB76E44F511B}" srcOrd="2" destOrd="0" presId="urn:microsoft.com/office/officeart/2018/5/layout/IconLeafLabelList"/>
    <dgm:cxn modelId="{5594D536-0626-46C5-9B73-54F9ECBF173D}" type="presParOf" srcId="{E4A874CC-5750-438D-BF62-628D256DFADF}" destId="{5273A163-BC76-4426-9EF5-3B7A3E3762BC}" srcOrd="3" destOrd="0" presId="urn:microsoft.com/office/officeart/2018/5/layout/IconLeafLabelList"/>
    <dgm:cxn modelId="{27AE8396-DD2D-45A3-8AE8-31D2751DCA0E}" type="presParOf" srcId="{E7CA3613-1D83-4E81-B71D-C7B1ED04CC0D}" destId="{B5D61F51-71BC-4BA1-9981-D9CD47ADBECF}" srcOrd="3" destOrd="0" presId="urn:microsoft.com/office/officeart/2018/5/layout/IconLeafLabelList"/>
    <dgm:cxn modelId="{BEE9F803-D48E-4381-9519-EC63C03B994F}" type="presParOf" srcId="{E7CA3613-1D83-4E81-B71D-C7B1ED04CC0D}" destId="{73992AB1-68A7-4B45-94DF-BF19C18810BE}" srcOrd="4" destOrd="0" presId="urn:microsoft.com/office/officeart/2018/5/layout/IconLeafLabelList"/>
    <dgm:cxn modelId="{96ECCEA7-3604-4BAE-8D52-D2C8446CEB66}" type="presParOf" srcId="{73992AB1-68A7-4B45-94DF-BF19C18810BE}" destId="{98B274C8-0B75-4913-984D-DC1AEE2F6973}" srcOrd="0" destOrd="0" presId="urn:microsoft.com/office/officeart/2018/5/layout/IconLeafLabelList"/>
    <dgm:cxn modelId="{9C13BB97-807F-476D-9395-A830CA5020E0}" type="presParOf" srcId="{73992AB1-68A7-4B45-94DF-BF19C18810BE}" destId="{02DD2C82-86DF-4EF2-90D4-21DCDD39ADC6}" srcOrd="1" destOrd="0" presId="urn:microsoft.com/office/officeart/2018/5/layout/IconLeafLabelList"/>
    <dgm:cxn modelId="{BDF8E7A0-3FB9-4BD3-A660-B49D032D74C6}" type="presParOf" srcId="{73992AB1-68A7-4B45-94DF-BF19C18810BE}" destId="{E9AF2EE4-78DB-400A-810A-F756AFC9EABF}" srcOrd="2" destOrd="0" presId="urn:microsoft.com/office/officeart/2018/5/layout/IconLeafLabelList"/>
    <dgm:cxn modelId="{2AC0F131-A0C2-43C2-86F2-AD0AFEC03E90}" type="presParOf" srcId="{73992AB1-68A7-4B45-94DF-BF19C18810BE}" destId="{99258F2E-87A9-45B8-A33D-DDACDC77B5CC}" srcOrd="3" destOrd="0" presId="urn:microsoft.com/office/officeart/2018/5/layout/IconLeafLabelList"/>
    <dgm:cxn modelId="{C1CD17D4-8A74-4BB1-BEB0-9BB34CAC047E}" type="presParOf" srcId="{E7CA3613-1D83-4E81-B71D-C7B1ED04CC0D}" destId="{FA4CF484-E605-4DD3-B7D2-E5E45DEA5B0D}" srcOrd="5" destOrd="0" presId="urn:microsoft.com/office/officeart/2018/5/layout/IconLeafLabelList"/>
    <dgm:cxn modelId="{067B4103-163C-46F8-9A91-DD4CB6E200A4}" type="presParOf" srcId="{E7CA3613-1D83-4E81-B71D-C7B1ED04CC0D}" destId="{02849A58-0578-4BC7-9DF9-B0AF0E672DFD}" srcOrd="6" destOrd="0" presId="urn:microsoft.com/office/officeart/2018/5/layout/IconLeafLabelList"/>
    <dgm:cxn modelId="{7F6D7F3E-AD92-4645-A9A9-E437ECF73FDA}" type="presParOf" srcId="{02849A58-0578-4BC7-9DF9-B0AF0E672DFD}" destId="{D8EFA39C-6419-46E3-A2E6-03B317EF7AC0}" srcOrd="0" destOrd="0" presId="urn:microsoft.com/office/officeart/2018/5/layout/IconLeafLabelList"/>
    <dgm:cxn modelId="{B3EC6C3F-25D7-45E4-8CA6-F935E1B65C12}" type="presParOf" srcId="{02849A58-0578-4BC7-9DF9-B0AF0E672DFD}" destId="{ABBB692E-78AC-4630-A5E4-F6F2C3421273}" srcOrd="1" destOrd="0" presId="urn:microsoft.com/office/officeart/2018/5/layout/IconLeafLabelList"/>
    <dgm:cxn modelId="{BB0285F6-5C64-4FAF-BD90-A54F1E9DF9F8}" type="presParOf" srcId="{02849A58-0578-4BC7-9DF9-B0AF0E672DFD}" destId="{5FC3204D-6A13-4F97-8570-3D9C486C046A}" srcOrd="2" destOrd="0" presId="urn:microsoft.com/office/officeart/2018/5/layout/IconLeafLabelList"/>
    <dgm:cxn modelId="{C2A708EB-35B3-4F47-855D-7442E3BDC3DE}" type="presParOf" srcId="{02849A58-0578-4BC7-9DF9-B0AF0E672DFD}" destId="{6AC80A81-2CD9-4701-AF7E-5ADF3D0904C3}"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20F398-3594-4BC6-8F5E-1E773835EA18}" type="doc">
      <dgm:prSet loTypeId="urn:microsoft.com/office/officeart/2005/8/layout/vProcess5" loCatId="process" qsTypeId="urn:microsoft.com/office/officeart/2005/8/quickstyle/simple2" qsCatId="simple" csTypeId="urn:microsoft.com/office/officeart/2005/8/colors/accent0_3" csCatId="mainScheme" phldr="1"/>
      <dgm:spPr/>
      <dgm:t>
        <a:bodyPr/>
        <a:lstStyle/>
        <a:p>
          <a:endParaRPr lang="en-US"/>
        </a:p>
      </dgm:t>
    </dgm:pt>
    <dgm:pt modelId="{F472C05B-FC82-479D-B55C-F7C7E047D937}">
      <dgm:prSet custT="1"/>
      <dgm:spPr/>
      <dgm:t>
        <a:bodyPr/>
        <a:lstStyle/>
        <a:p>
          <a:r>
            <a:rPr lang="en-US" sz="1600" b="0" i="0" dirty="0"/>
            <a:t>Can provide a variety of housing options, accommodating individuals and families with different needs, preferences, and budgets</a:t>
          </a:r>
          <a:br>
            <a:rPr lang="en-US" sz="1400" b="0" i="0" dirty="0"/>
          </a:br>
          <a:endParaRPr lang="en-US" sz="1400" dirty="0"/>
        </a:p>
      </dgm:t>
    </dgm:pt>
    <dgm:pt modelId="{9E5463F9-90CA-4CAD-AC35-3D16A9BD63F0}" type="parTrans" cxnId="{89DDBF30-F504-487D-8F3F-16FE21790378}">
      <dgm:prSet/>
      <dgm:spPr/>
      <dgm:t>
        <a:bodyPr/>
        <a:lstStyle/>
        <a:p>
          <a:endParaRPr lang="en-US"/>
        </a:p>
      </dgm:t>
    </dgm:pt>
    <dgm:pt modelId="{98B29D01-75AE-41C7-8623-0A10F2070278}" type="sibTrans" cxnId="{89DDBF30-F504-487D-8F3F-16FE21790378}">
      <dgm:prSet/>
      <dgm:spPr/>
      <dgm:t>
        <a:bodyPr/>
        <a:lstStyle/>
        <a:p>
          <a:endParaRPr lang="en-US" dirty="0"/>
        </a:p>
      </dgm:t>
    </dgm:pt>
    <dgm:pt modelId="{087F187F-4CEB-4998-88A8-571E2599D6D8}">
      <dgm:prSet custT="1"/>
      <dgm:spPr/>
      <dgm:t>
        <a:bodyPr/>
        <a:lstStyle/>
        <a:p>
          <a:r>
            <a:rPr lang="en-US" sz="1600" b="0" i="0" dirty="0"/>
            <a:t>Shared spaces in multi-family communities can foster social interaction, creating a sense of community and belonging among residents</a:t>
          </a:r>
          <a:endParaRPr lang="en-US" sz="1600" dirty="0"/>
        </a:p>
      </dgm:t>
    </dgm:pt>
    <dgm:pt modelId="{B582717A-2EFA-49F6-B794-676CF467FF5A}" type="parTrans" cxnId="{226F4714-7B68-4471-B618-20E996C8BEEA}">
      <dgm:prSet/>
      <dgm:spPr/>
      <dgm:t>
        <a:bodyPr/>
        <a:lstStyle/>
        <a:p>
          <a:endParaRPr lang="en-US"/>
        </a:p>
      </dgm:t>
    </dgm:pt>
    <dgm:pt modelId="{7EE948C6-8B2B-4875-A1A6-6D88B5D47FCB}" type="sibTrans" cxnId="{226F4714-7B68-4471-B618-20E996C8BEEA}">
      <dgm:prSet/>
      <dgm:spPr/>
      <dgm:t>
        <a:bodyPr/>
        <a:lstStyle/>
        <a:p>
          <a:endParaRPr lang="en-US" dirty="0"/>
        </a:p>
      </dgm:t>
    </dgm:pt>
    <dgm:pt modelId="{20A851D0-C000-496B-A980-91C2647EB5DA}">
      <dgm:prSet custT="1"/>
      <dgm:spPr/>
      <dgm:t>
        <a:bodyPr/>
        <a:lstStyle/>
        <a:p>
          <a:r>
            <a:rPr lang="en-US" sz="1600" dirty="0"/>
            <a:t>Multi-family zoning can support the development of affordable housing options, helping to address housing affordability issues</a:t>
          </a:r>
          <a:br>
            <a:rPr lang="en-US" sz="1600" dirty="0"/>
          </a:br>
          <a:endParaRPr lang="en-US" sz="1600" dirty="0"/>
        </a:p>
      </dgm:t>
    </dgm:pt>
    <dgm:pt modelId="{78ECB219-A964-47BA-BB66-7C9F8EAF6F1E}" type="parTrans" cxnId="{A6DAA30F-E7F1-4BF0-B30F-580FFA861AA0}">
      <dgm:prSet/>
      <dgm:spPr/>
      <dgm:t>
        <a:bodyPr/>
        <a:lstStyle/>
        <a:p>
          <a:endParaRPr lang="en-US"/>
        </a:p>
      </dgm:t>
    </dgm:pt>
    <dgm:pt modelId="{131A4158-786D-435F-8FC1-EE50FCE02712}" type="sibTrans" cxnId="{A6DAA30F-E7F1-4BF0-B30F-580FFA861AA0}">
      <dgm:prSet/>
      <dgm:spPr/>
      <dgm:t>
        <a:bodyPr/>
        <a:lstStyle/>
        <a:p>
          <a:endParaRPr lang="en-US" dirty="0"/>
        </a:p>
      </dgm:t>
    </dgm:pt>
    <dgm:pt modelId="{8D6FAC14-653F-436B-8F90-6ADE0E054AE1}">
      <dgm:prSet custT="1"/>
      <dgm:spPr/>
      <dgm:t>
        <a:bodyPr/>
        <a:lstStyle/>
        <a:p>
          <a:r>
            <a:rPr lang="en-US" sz="1800" dirty="0"/>
            <a:t>New growth can help take tax pressure off existing residents by creating new tax  revenue </a:t>
          </a:r>
        </a:p>
      </dgm:t>
    </dgm:pt>
    <dgm:pt modelId="{1D422ABD-2194-4C8C-9943-EC9178836AD9}" type="parTrans" cxnId="{A405C372-FD83-4326-8D2C-4AF811E69F92}">
      <dgm:prSet/>
      <dgm:spPr/>
      <dgm:t>
        <a:bodyPr/>
        <a:lstStyle/>
        <a:p>
          <a:endParaRPr lang="en-US"/>
        </a:p>
      </dgm:t>
    </dgm:pt>
    <dgm:pt modelId="{470D5B68-91BE-44D7-BFC9-B1BFAFF536CE}" type="sibTrans" cxnId="{A405C372-FD83-4326-8D2C-4AF811E69F92}">
      <dgm:prSet/>
      <dgm:spPr/>
      <dgm:t>
        <a:bodyPr/>
        <a:lstStyle/>
        <a:p>
          <a:endParaRPr lang="en-US"/>
        </a:p>
      </dgm:t>
    </dgm:pt>
    <dgm:pt modelId="{68D9CBE6-7030-4B19-B112-9B7B7FB2AD61}" type="pres">
      <dgm:prSet presAssocID="{3720F398-3594-4BC6-8F5E-1E773835EA18}" presName="outerComposite" presStyleCnt="0">
        <dgm:presLayoutVars>
          <dgm:chMax val="5"/>
          <dgm:dir/>
          <dgm:resizeHandles val="exact"/>
        </dgm:presLayoutVars>
      </dgm:prSet>
      <dgm:spPr/>
    </dgm:pt>
    <dgm:pt modelId="{4DCB8B5A-AE09-4AA5-8197-4D818D31EEE0}" type="pres">
      <dgm:prSet presAssocID="{3720F398-3594-4BC6-8F5E-1E773835EA18}" presName="dummyMaxCanvas" presStyleCnt="0">
        <dgm:presLayoutVars/>
      </dgm:prSet>
      <dgm:spPr/>
    </dgm:pt>
    <dgm:pt modelId="{605E3864-B761-48C3-8D87-82E180BD3FC3}" type="pres">
      <dgm:prSet presAssocID="{3720F398-3594-4BC6-8F5E-1E773835EA18}" presName="FourNodes_1" presStyleLbl="node1" presStyleIdx="0" presStyleCnt="4">
        <dgm:presLayoutVars>
          <dgm:bulletEnabled val="1"/>
        </dgm:presLayoutVars>
      </dgm:prSet>
      <dgm:spPr/>
    </dgm:pt>
    <dgm:pt modelId="{0DF062DD-0154-4165-904B-2FE170759B16}" type="pres">
      <dgm:prSet presAssocID="{3720F398-3594-4BC6-8F5E-1E773835EA18}" presName="FourNodes_2" presStyleLbl="node1" presStyleIdx="1" presStyleCnt="4">
        <dgm:presLayoutVars>
          <dgm:bulletEnabled val="1"/>
        </dgm:presLayoutVars>
      </dgm:prSet>
      <dgm:spPr/>
    </dgm:pt>
    <dgm:pt modelId="{F0D241A0-1E43-415B-949F-48733B97814C}" type="pres">
      <dgm:prSet presAssocID="{3720F398-3594-4BC6-8F5E-1E773835EA18}" presName="FourNodes_3" presStyleLbl="node1" presStyleIdx="2" presStyleCnt="4" custScaleX="100880" custScaleY="123102">
        <dgm:presLayoutVars>
          <dgm:bulletEnabled val="1"/>
        </dgm:presLayoutVars>
      </dgm:prSet>
      <dgm:spPr/>
    </dgm:pt>
    <dgm:pt modelId="{FBDD5434-61D6-4465-BC0A-8E4820A74611}" type="pres">
      <dgm:prSet presAssocID="{3720F398-3594-4BC6-8F5E-1E773835EA18}" presName="FourNodes_4" presStyleLbl="node1" presStyleIdx="3" presStyleCnt="4">
        <dgm:presLayoutVars>
          <dgm:bulletEnabled val="1"/>
        </dgm:presLayoutVars>
      </dgm:prSet>
      <dgm:spPr/>
    </dgm:pt>
    <dgm:pt modelId="{FB23397F-D71E-4569-AD46-FDC5CC96ABC9}" type="pres">
      <dgm:prSet presAssocID="{3720F398-3594-4BC6-8F5E-1E773835EA18}" presName="FourConn_1-2" presStyleLbl="fgAccFollowNode1" presStyleIdx="0" presStyleCnt="3">
        <dgm:presLayoutVars>
          <dgm:bulletEnabled val="1"/>
        </dgm:presLayoutVars>
      </dgm:prSet>
      <dgm:spPr/>
    </dgm:pt>
    <dgm:pt modelId="{A004C516-3FF2-478B-8A29-3637DBABAB35}" type="pres">
      <dgm:prSet presAssocID="{3720F398-3594-4BC6-8F5E-1E773835EA18}" presName="FourConn_2-3" presStyleLbl="fgAccFollowNode1" presStyleIdx="1" presStyleCnt="3">
        <dgm:presLayoutVars>
          <dgm:bulletEnabled val="1"/>
        </dgm:presLayoutVars>
      </dgm:prSet>
      <dgm:spPr/>
    </dgm:pt>
    <dgm:pt modelId="{62117F48-1F66-438B-982E-29E32DEA5A3E}" type="pres">
      <dgm:prSet presAssocID="{3720F398-3594-4BC6-8F5E-1E773835EA18}" presName="FourConn_3-4" presStyleLbl="fgAccFollowNode1" presStyleIdx="2" presStyleCnt="3">
        <dgm:presLayoutVars>
          <dgm:bulletEnabled val="1"/>
        </dgm:presLayoutVars>
      </dgm:prSet>
      <dgm:spPr/>
    </dgm:pt>
    <dgm:pt modelId="{B632A7BF-0A71-417F-94AA-0D5FF1D90D18}" type="pres">
      <dgm:prSet presAssocID="{3720F398-3594-4BC6-8F5E-1E773835EA18}" presName="FourNodes_1_text" presStyleLbl="node1" presStyleIdx="3" presStyleCnt="4">
        <dgm:presLayoutVars>
          <dgm:bulletEnabled val="1"/>
        </dgm:presLayoutVars>
      </dgm:prSet>
      <dgm:spPr/>
    </dgm:pt>
    <dgm:pt modelId="{6CDDA79C-8DE4-43EF-9EBC-80457D0FA8DA}" type="pres">
      <dgm:prSet presAssocID="{3720F398-3594-4BC6-8F5E-1E773835EA18}" presName="FourNodes_2_text" presStyleLbl="node1" presStyleIdx="3" presStyleCnt="4">
        <dgm:presLayoutVars>
          <dgm:bulletEnabled val="1"/>
        </dgm:presLayoutVars>
      </dgm:prSet>
      <dgm:spPr/>
    </dgm:pt>
    <dgm:pt modelId="{2B684579-C1AE-4E5D-A679-F64230F67EA0}" type="pres">
      <dgm:prSet presAssocID="{3720F398-3594-4BC6-8F5E-1E773835EA18}" presName="FourNodes_3_text" presStyleLbl="node1" presStyleIdx="3" presStyleCnt="4">
        <dgm:presLayoutVars>
          <dgm:bulletEnabled val="1"/>
        </dgm:presLayoutVars>
      </dgm:prSet>
      <dgm:spPr/>
    </dgm:pt>
    <dgm:pt modelId="{BF235B19-2A59-48E0-B892-A4ECC36EBAEE}" type="pres">
      <dgm:prSet presAssocID="{3720F398-3594-4BC6-8F5E-1E773835EA18}" presName="FourNodes_4_text" presStyleLbl="node1" presStyleIdx="3" presStyleCnt="4">
        <dgm:presLayoutVars>
          <dgm:bulletEnabled val="1"/>
        </dgm:presLayoutVars>
      </dgm:prSet>
      <dgm:spPr/>
    </dgm:pt>
  </dgm:ptLst>
  <dgm:cxnLst>
    <dgm:cxn modelId="{487ABF06-ECCB-4363-8521-DEB77A531814}" type="presOf" srcId="{131A4158-786D-435F-8FC1-EE50FCE02712}" destId="{62117F48-1F66-438B-982E-29E32DEA5A3E}" srcOrd="0" destOrd="0" presId="urn:microsoft.com/office/officeart/2005/8/layout/vProcess5"/>
    <dgm:cxn modelId="{455FAC0A-CC5D-4F25-9CA9-6A38DD972CFE}" type="presOf" srcId="{087F187F-4CEB-4998-88A8-571E2599D6D8}" destId="{0DF062DD-0154-4165-904B-2FE170759B16}" srcOrd="0" destOrd="0" presId="urn:microsoft.com/office/officeart/2005/8/layout/vProcess5"/>
    <dgm:cxn modelId="{A6DAA30F-E7F1-4BF0-B30F-580FFA861AA0}" srcId="{3720F398-3594-4BC6-8F5E-1E773835EA18}" destId="{20A851D0-C000-496B-A980-91C2647EB5DA}" srcOrd="2" destOrd="0" parTransId="{78ECB219-A964-47BA-BB66-7C9F8EAF6F1E}" sibTransId="{131A4158-786D-435F-8FC1-EE50FCE02712}"/>
    <dgm:cxn modelId="{226F4714-7B68-4471-B618-20E996C8BEEA}" srcId="{3720F398-3594-4BC6-8F5E-1E773835EA18}" destId="{087F187F-4CEB-4998-88A8-571E2599D6D8}" srcOrd="1" destOrd="0" parTransId="{B582717A-2EFA-49F6-B794-676CF467FF5A}" sibTransId="{7EE948C6-8B2B-4875-A1A6-6D88B5D47FCB}"/>
    <dgm:cxn modelId="{3F547622-C6D0-40C5-861A-BD9B437AACF9}" type="presOf" srcId="{8D6FAC14-653F-436B-8F90-6ADE0E054AE1}" destId="{BF235B19-2A59-48E0-B892-A4ECC36EBAEE}" srcOrd="1" destOrd="0" presId="urn:microsoft.com/office/officeart/2005/8/layout/vProcess5"/>
    <dgm:cxn modelId="{89DDBF30-F504-487D-8F3F-16FE21790378}" srcId="{3720F398-3594-4BC6-8F5E-1E773835EA18}" destId="{F472C05B-FC82-479D-B55C-F7C7E047D937}" srcOrd="0" destOrd="0" parTransId="{9E5463F9-90CA-4CAD-AC35-3D16A9BD63F0}" sibTransId="{98B29D01-75AE-41C7-8623-0A10F2070278}"/>
    <dgm:cxn modelId="{5CD1BD3E-7478-4040-BDD5-983EA87095B7}" type="presOf" srcId="{20A851D0-C000-496B-A980-91C2647EB5DA}" destId="{2B684579-C1AE-4E5D-A679-F64230F67EA0}" srcOrd="1" destOrd="0" presId="urn:microsoft.com/office/officeart/2005/8/layout/vProcess5"/>
    <dgm:cxn modelId="{6AB13569-75EE-4B43-9AFC-EA35D1A0D6E6}" type="presOf" srcId="{98B29D01-75AE-41C7-8623-0A10F2070278}" destId="{FB23397F-D71E-4569-AD46-FDC5CC96ABC9}" srcOrd="0" destOrd="0" presId="urn:microsoft.com/office/officeart/2005/8/layout/vProcess5"/>
    <dgm:cxn modelId="{BFD7B369-679D-4C3F-A31A-C6D86AB6C768}" type="presOf" srcId="{7EE948C6-8B2B-4875-A1A6-6D88B5D47FCB}" destId="{A004C516-3FF2-478B-8A29-3637DBABAB35}" srcOrd="0" destOrd="0" presId="urn:microsoft.com/office/officeart/2005/8/layout/vProcess5"/>
    <dgm:cxn modelId="{B357CB4E-8E5F-499C-B80C-0BF5E0690878}" type="presOf" srcId="{F472C05B-FC82-479D-B55C-F7C7E047D937}" destId="{605E3864-B761-48C3-8D87-82E180BD3FC3}" srcOrd="0" destOrd="0" presId="urn:microsoft.com/office/officeart/2005/8/layout/vProcess5"/>
    <dgm:cxn modelId="{FF218951-7E60-40D2-A5E6-CED5BB1BF306}" type="presOf" srcId="{087F187F-4CEB-4998-88A8-571E2599D6D8}" destId="{6CDDA79C-8DE4-43EF-9EBC-80457D0FA8DA}" srcOrd="1" destOrd="0" presId="urn:microsoft.com/office/officeart/2005/8/layout/vProcess5"/>
    <dgm:cxn modelId="{A405C372-FD83-4326-8D2C-4AF811E69F92}" srcId="{3720F398-3594-4BC6-8F5E-1E773835EA18}" destId="{8D6FAC14-653F-436B-8F90-6ADE0E054AE1}" srcOrd="3" destOrd="0" parTransId="{1D422ABD-2194-4C8C-9943-EC9178836AD9}" sibTransId="{470D5B68-91BE-44D7-BFC9-B1BFAFF536CE}"/>
    <dgm:cxn modelId="{12D0C793-3B38-4595-A04C-A8CA7D0EB220}" type="presOf" srcId="{8D6FAC14-653F-436B-8F90-6ADE0E054AE1}" destId="{FBDD5434-61D6-4465-BC0A-8E4820A74611}" srcOrd="0" destOrd="0" presId="urn:microsoft.com/office/officeart/2005/8/layout/vProcess5"/>
    <dgm:cxn modelId="{A239D796-8F43-425C-9D21-855E78D830AB}" type="presOf" srcId="{20A851D0-C000-496B-A980-91C2647EB5DA}" destId="{F0D241A0-1E43-415B-949F-48733B97814C}" srcOrd="0" destOrd="0" presId="urn:microsoft.com/office/officeart/2005/8/layout/vProcess5"/>
    <dgm:cxn modelId="{5F0B65B5-5C91-4A14-8D71-74B12AF7D724}" type="presOf" srcId="{3720F398-3594-4BC6-8F5E-1E773835EA18}" destId="{68D9CBE6-7030-4B19-B112-9B7B7FB2AD61}" srcOrd="0" destOrd="0" presId="urn:microsoft.com/office/officeart/2005/8/layout/vProcess5"/>
    <dgm:cxn modelId="{95DBA7DE-4821-4461-BA8E-9DFB6EFF0E41}" type="presOf" srcId="{F472C05B-FC82-479D-B55C-F7C7E047D937}" destId="{B632A7BF-0A71-417F-94AA-0D5FF1D90D18}" srcOrd="1" destOrd="0" presId="urn:microsoft.com/office/officeart/2005/8/layout/vProcess5"/>
    <dgm:cxn modelId="{A79CBCC1-5510-4744-905B-8FEBDB474A80}" type="presParOf" srcId="{68D9CBE6-7030-4B19-B112-9B7B7FB2AD61}" destId="{4DCB8B5A-AE09-4AA5-8197-4D818D31EEE0}" srcOrd="0" destOrd="0" presId="urn:microsoft.com/office/officeart/2005/8/layout/vProcess5"/>
    <dgm:cxn modelId="{B5728F39-5729-4F4C-9831-C6C534AF098B}" type="presParOf" srcId="{68D9CBE6-7030-4B19-B112-9B7B7FB2AD61}" destId="{605E3864-B761-48C3-8D87-82E180BD3FC3}" srcOrd="1" destOrd="0" presId="urn:microsoft.com/office/officeart/2005/8/layout/vProcess5"/>
    <dgm:cxn modelId="{19074505-A8D6-44FE-B4E8-12BB45B48ED9}" type="presParOf" srcId="{68D9CBE6-7030-4B19-B112-9B7B7FB2AD61}" destId="{0DF062DD-0154-4165-904B-2FE170759B16}" srcOrd="2" destOrd="0" presId="urn:microsoft.com/office/officeart/2005/8/layout/vProcess5"/>
    <dgm:cxn modelId="{5E0EE335-5C3A-44EA-B989-B84CDB50D7CC}" type="presParOf" srcId="{68D9CBE6-7030-4B19-B112-9B7B7FB2AD61}" destId="{F0D241A0-1E43-415B-949F-48733B97814C}" srcOrd="3" destOrd="0" presId="urn:microsoft.com/office/officeart/2005/8/layout/vProcess5"/>
    <dgm:cxn modelId="{B652B5C4-442B-44A1-A055-9F7D9D83AB33}" type="presParOf" srcId="{68D9CBE6-7030-4B19-B112-9B7B7FB2AD61}" destId="{FBDD5434-61D6-4465-BC0A-8E4820A74611}" srcOrd="4" destOrd="0" presId="urn:microsoft.com/office/officeart/2005/8/layout/vProcess5"/>
    <dgm:cxn modelId="{8A42F052-8794-45B5-A753-07D0CB816A6E}" type="presParOf" srcId="{68D9CBE6-7030-4B19-B112-9B7B7FB2AD61}" destId="{FB23397F-D71E-4569-AD46-FDC5CC96ABC9}" srcOrd="5" destOrd="0" presId="urn:microsoft.com/office/officeart/2005/8/layout/vProcess5"/>
    <dgm:cxn modelId="{6D2E06F8-5BBA-44CE-A7E8-26EB471F1B8D}" type="presParOf" srcId="{68D9CBE6-7030-4B19-B112-9B7B7FB2AD61}" destId="{A004C516-3FF2-478B-8A29-3637DBABAB35}" srcOrd="6" destOrd="0" presId="urn:microsoft.com/office/officeart/2005/8/layout/vProcess5"/>
    <dgm:cxn modelId="{B10180E9-37FC-466E-BB45-99394590EF14}" type="presParOf" srcId="{68D9CBE6-7030-4B19-B112-9B7B7FB2AD61}" destId="{62117F48-1F66-438B-982E-29E32DEA5A3E}" srcOrd="7" destOrd="0" presId="urn:microsoft.com/office/officeart/2005/8/layout/vProcess5"/>
    <dgm:cxn modelId="{0DDB61D7-DD81-4746-8AB0-79B2345B7D24}" type="presParOf" srcId="{68D9CBE6-7030-4B19-B112-9B7B7FB2AD61}" destId="{B632A7BF-0A71-417F-94AA-0D5FF1D90D18}" srcOrd="8" destOrd="0" presId="urn:microsoft.com/office/officeart/2005/8/layout/vProcess5"/>
    <dgm:cxn modelId="{2E15D0CF-3832-4F75-8B66-102E2FBA0DB3}" type="presParOf" srcId="{68D9CBE6-7030-4B19-B112-9B7B7FB2AD61}" destId="{6CDDA79C-8DE4-43EF-9EBC-80457D0FA8DA}" srcOrd="9" destOrd="0" presId="urn:microsoft.com/office/officeart/2005/8/layout/vProcess5"/>
    <dgm:cxn modelId="{C32FF71E-25AA-40D3-B15A-A0FF58A5813A}" type="presParOf" srcId="{68D9CBE6-7030-4B19-B112-9B7B7FB2AD61}" destId="{2B684579-C1AE-4E5D-A679-F64230F67EA0}" srcOrd="10" destOrd="0" presId="urn:microsoft.com/office/officeart/2005/8/layout/vProcess5"/>
    <dgm:cxn modelId="{5894E98B-666C-4450-AE3E-2A774621B3B9}" type="presParOf" srcId="{68D9CBE6-7030-4B19-B112-9B7B7FB2AD61}" destId="{BF235B19-2A59-48E0-B892-A4ECC36EBAEE}"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B49562-58BE-4C3C-B058-1FF2320988E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CB23274-7D5B-4830-8381-A0AD54B1EB2F}">
      <dgm:prSet custT="1"/>
      <dgm:spPr/>
      <dgm:t>
        <a:bodyPr/>
        <a:lstStyle/>
        <a:p>
          <a:r>
            <a:rPr lang="en-US" sz="2400" dirty="0"/>
            <a:t>Identified stakeholders to contact</a:t>
          </a:r>
        </a:p>
      </dgm:t>
    </dgm:pt>
    <dgm:pt modelId="{C971A693-F681-46C1-9830-C148A1C05ACE}" type="parTrans" cxnId="{2D18D628-6717-4BE2-91DE-DACB26BD2399}">
      <dgm:prSet/>
      <dgm:spPr/>
      <dgm:t>
        <a:bodyPr/>
        <a:lstStyle/>
        <a:p>
          <a:endParaRPr lang="en-US"/>
        </a:p>
      </dgm:t>
    </dgm:pt>
    <dgm:pt modelId="{C460D67E-E344-4883-BF0C-D7A9758D319B}" type="sibTrans" cxnId="{2D18D628-6717-4BE2-91DE-DACB26BD2399}">
      <dgm:prSet/>
      <dgm:spPr/>
      <dgm:t>
        <a:bodyPr/>
        <a:lstStyle/>
        <a:p>
          <a:endParaRPr lang="en-US"/>
        </a:p>
      </dgm:t>
    </dgm:pt>
    <dgm:pt modelId="{CD031FCB-9D62-4605-967F-B71D99E69F94}">
      <dgm:prSet custT="1"/>
      <dgm:spPr/>
      <dgm:t>
        <a:bodyPr/>
        <a:lstStyle/>
        <a:p>
          <a:r>
            <a:rPr lang="en-US" sz="2400" dirty="0"/>
            <a:t>Looked at model bylaws </a:t>
          </a:r>
        </a:p>
      </dgm:t>
    </dgm:pt>
    <dgm:pt modelId="{435C96BC-7402-4971-8924-1E3B80BCEA95}" type="parTrans" cxnId="{B71D9D36-ECAF-4307-8BB3-4FBD91F61DFF}">
      <dgm:prSet/>
      <dgm:spPr/>
      <dgm:t>
        <a:bodyPr/>
        <a:lstStyle/>
        <a:p>
          <a:endParaRPr lang="en-US"/>
        </a:p>
      </dgm:t>
    </dgm:pt>
    <dgm:pt modelId="{CD238F95-3053-4948-B04B-63D0A636A3DA}" type="sibTrans" cxnId="{B71D9D36-ECAF-4307-8BB3-4FBD91F61DFF}">
      <dgm:prSet/>
      <dgm:spPr/>
      <dgm:t>
        <a:bodyPr/>
        <a:lstStyle/>
        <a:p>
          <a:endParaRPr lang="en-US"/>
        </a:p>
      </dgm:t>
    </dgm:pt>
    <dgm:pt modelId="{5C90F3CC-F78A-4EE0-A331-C6E9CC622DD3}">
      <dgm:prSet custT="1"/>
      <dgm:spPr/>
      <dgm:t>
        <a:bodyPr/>
        <a:lstStyle/>
        <a:p>
          <a:r>
            <a:rPr lang="en-US" sz="2400" dirty="0"/>
            <a:t>Began going to various boards to present what this is about</a:t>
          </a:r>
        </a:p>
      </dgm:t>
    </dgm:pt>
    <dgm:pt modelId="{5388A5CB-2C2C-4635-BD5D-3222269BB4EE}" type="parTrans" cxnId="{AF15C1E3-CA1F-4CCD-8D9E-D19498261312}">
      <dgm:prSet/>
      <dgm:spPr/>
      <dgm:t>
        <a:bodyPr/>
        <a:lstStyle/>
        <a:p>
          <a:endParaRPr lang="en-US"/>
        </a:p>
      </dgm:t>
    </dgm:pt>
    <dgm:pt modelId="{FD581E15-7E2F-49E9-B8C2-57DEF8503538}" type="sibTrans" cxnId="{AF15C1E3-CA1F-4CCD-8D9E-D19498261312}">
      <dgm:prSet/>
      <dgm:spPr/>
      <dgm:t>
        <a:bodyPr/>
        <a:lstStyle/>
        <a:p>
          <a:endParaRPr lang="en-US"/>
        </a:p>
      </dgm:t>
    </dgm:pt>
    <dgm:pt modelId="{283BB260-1EE9-47C2-90BF-0E5863CFE6CC}">
      <dgm:prSet custT="1"/>
      <dgm:spPr/>
      <dgm:t>
        <a:bodyPr/>
        <a:lstStyle/>
        <a:p>
          <a:r>
            <a:rPr lang="en-US" sz="2400" dirty="0"/>
            <a:t> Analyzed Unrestricted District </a:t>
          </a:r>
        </a:p>
      </dgm:t>
    </dgm:pt>
    <dgm:pt modelId="{1EB88EB5-540F-4217-8AF8-98FB02E5C64C}" type="parTrans" cxnId="{8C49154A-E6AD-425A-BC09-7960ABD63D91}">
      <dgm:prSet/>
      <dgm:spPr/>
      <dgm:t>
        <a:bodyPr/>
        <a:lstStyle/>
        <a:p>
          <a:endParaRPr lang="en-US"/>
        </a:p>
      </dgm:t>
    </dgm:pt>
    <dgm:pt modelId="{0E7847F6-EE67-42ED-84FC-8E6680B835D9}" type="sibTrans" cxnId="{8C49154A-E6AD-425A-BC09-7960ABD63D91}">
      <dgm:prSet/>
      <dgm:spPr/>
      <dgm:t>
        <a:bodyPr/>
        <a:lstStyle/>
        <a:p>
          <a:endParaRPr lang="en-US"/>
        </a:p>
      </dgm:t>
    </dgm:pt>
    <dgm:pt modelId="{F047B2BE-7A2F-4CA4-8D18-9553BFC9985C}">
      <dgm:prSet custT="1"/>
      <dgm:spPr/>
      <dgm:t>
        <a:bodyPr/>
        <a:lstStyle/>
        <a:p>
          <a:r>
            <a:rPr lang="en-US" sz="2400" dirty="0"/>
            <a:t>Smart Growth expansion areas  </a:t>
          </a:r>
        </a:p>
      </dgm:t>
    </dgm:pt>
    <dgm:pt modelId="{D92B9BF8-2BAE-4770-9C00-5E22BE55533E}" type="parTrans" cxnId="{A8E72CFB-CE9C-4ACA-B9D0-50A1490C0CCF}">
      <dgm:prSet/>
      <dgm:spPr/>
      <dgm:t>
        <a:bodyPr/>
        <a:lstStyle/>
        <a:p>
          <a:endParaRPr lang="en-US"/>
        </a:p>
      </dgm:t>
    </dgm:pt>
    <dgm:pt modelId="{31F4C06A-77FC-4875-B7E6-641B2A4DB5AC}" type="sibTrans" cxnId="{A8E72CFB-CE9C-4ACA-B9D0-50A1490C0CCF}">
      <dgm:prSet/>
      <dgm:spPr/>
      <dgm:t>
        <a:bodyPr/>
        <a:lstStyle/>
        <a:p>
          <a:endParaRPr lang="en-US"/>
        </a:p>
      </dgm:t>
    </dgm:pt>
    <dgm:pt modelId="{4B11E89C-DB19-49BD-ABE3-D701D337DB66}" type="pres">
      <dgm:prSet presAssocID="{40B49562-58BE-4C3C-B058-1FF2320988E0}" presName="diagram" presStyleCnt="0">
        <dgm:presLayoutVars>
          <dgm:dir/>
          <dgm:resizeHandles val="exact"/>
        </dgm:presLayoutVars>
      </dgm:prSet>
      <dgm:spPr/>
    </dgm:pt>
    <dgm:pt modelId="{18A7C02C-3058-463D-A7BF-AA8F997C606E}" type="pres">
      <dgm:prSet presAssocID="{5CB23274-7D5B-4830-8381-A0AD54B1EB2F}" presName="node" presStyleLbl="node1" presStyleIdx="0" presStyleCnt="5">
        <dgm:presLayoutVars>
          <dgm:bulletEnabled val="1"/>
        </dgm:presLayoutVars>
      </dgm:prSet>
      <dgm:spPr/>
    </dgm:pt>
    <dgm:pt modelId="{4B758D5A-6912-490B-AF8C-50B686AB65C0}" type="pres">
      <dgm:prSet presAssocID="{C460D67E-E344-4883-BF0C-D7A9758D319B}" presName="sibTrans" presStyleCnt="0"/>
      <dgm:spPr/>
    </dgm:pt>
    <dgm:pt modelId="{BF4C10C0-1DEF-45DE-B715-5D3CBC3AF10A}" type="pres">
      <dgm:prSet presAssocID="{CD031FCB-9D62-4605-967F-B71D99E69F94}" presName="node" presStyleLbl="node1" presStyleIdx="1" presStyleCnt="5">
        <dgm:presLayoutVars>
          <dgm:bulletEnabled val="1"/>
        </dgm:presLayoutVars>
      </dgm:prSet>
      <dgm:spPr/>
    </dgm:pt>
    <dgm:pt modelId="{54A64E25-B1A4-4C81-BD53-4FF443F7697B}" type="pres">
      <dgm:prSet presAssocID="{CD238F95-3053-4948-B04B-63D0A636A3DA}" presName="sibTrans" presStyleCnt="0"/>
      <dgm:spPr/>
    </dgm:pt>
    <dgm:pt modelId="{E58DDBD8-5EFD-421A-8BA3-B6092326469F}" type="pres">
      <dgm:prSet presAssocID="{5C90F3CC-F78A-4EE0-A331-C6E9CC622DD3}" presName="node" presStyleLbl="node1" presStyleIdx="2" presStyleCnt="5">
        <dgm:presLayoutVars>
          <dgm:bulletEnabled val="1"/>
        </dgm:presLayoutVars>
      </dgm:prSet>
      <dgm:spPr/>
    </dgm:pt>
    <dgm:pt modelId="{B9E4C564-E9CA-4258-A9CF-FBE3217C3692}" type="pres">
      <dgm:prSet presAssocID="{FD581E15-7E2F-49E9-B8C2-57DEF8503538}" presName="sibTrans" presStyleCnt="0"/>
      <dgm:spPr/>
    </dgm:pt>
    <dgm:pt modelId="{A42E5A74-03DB-42FA-84DC-3910898A69E4}" type="pres">
      <dgm:prSet presAssocID="{283BB260-1EE9-47C2-90BF-0E5863CFE6CC}" presName="node" presStyleLbl="node1" presStyleIdx="3" presStyleCnt="5">
        <dgm:presLayoutVars>
          <dgm:bulletEnabled val="1"/>
        </dgm:presLayoutVars>
      </dgm:prSet>
      <dgm:spPr/>
    </dgm:pt>
    <dgm:pt modelId="{59C4B847-DD8A-4BE1-ACD8-C9348FA4D6D6}" type="pres">
      <dgm:prSet presAssocID="{0E7847F6-EE67-42ED-84FC-8E6680B835D9}" presName="sibTrans" presStyleCnt="0"/>
      <dgm:spPr/>
    </dgm:pt>
    <dgm:pt modelId="{672C04C9-98C4-4121-A335-FC7E05A9E2F2}" type="pres">
      <dgm:prSet presAssocID="{F047B2BE-7A2F-4CA4-8D18-9553BFC9985C}" presName="node" presStyleLbl="node1" presStyleIdx="4" presStyleCnt="5" custLinFactNeighborY="1670">
        <dgm:presLayoutVars>
          <dgm:bulletEnabled val="1"/>
        </dgm:presLayoutVars>
      </dgm:prSet>
      <dgm:spPr/>
    </dgm:pt>
  </dgm:ptLst>
  <dgm:cxnLst>
    <dgm:cxn modelId="{2D18D628-6717-4BE2-91DE-DACB26BD2399}" srcId="{40B49562-58BE-4C3C-B058-1FF2320988E0}" destId="{5CB23274-7D5B-4830-8381-A0AD54B1EB2F}" srcOrd="0" destOrd="0" parTransId="{C971A693-F681-46C1-9830-C148A1C05ACE}" sibTransId="{C460D67E-E344-4883-BF0C-D7A9758D319B}"/>
    <dgm:cxn modelId="{3610A729-B5A7-4E6B-822A-FE7801876052}" type="presOf" srcId="{40B49562-58BE-4C3C-B058-1FF2320988E0}" destId="{4B11E89C-DB19-49BD-ABE3-D701D337DB66}" srcOrd="0" destOrd="0" presId="urn:microsoft.com/office/officeart/2005/8/layout/default"/>
    <dgm:cxn modelId="{B71D9D36-ECAF-4307-8BB3-4FBD91F61DFF}" srcId="{40B49562-58BE-4C3C-B058-1FF2320988E0}" destId="{CD031FCB-9D62-4605-967F-B71D99E69F94}" srcOrd="1" destOrd="0" parTransId="{435C96BC-7402-4971-8924-1E3B80BCEA95}" sibTransId="{CD238F95-3053-4948-B04B-63D0A636A3DA}"/>
    <dgm:cxn modelId="{7C95AA3F-BCF2-46F8-9050-81C9F33C5467}" type="presOf" srcId="{283BB260-1EE9-47C2-90BF-0E5863CFE6CC}" destId="{A42E5A74-03DB-42FA-84DC-3910898A69E4}" srcOrd="0" destOrd="0" presId="urn:microsoft.com/office/officeart/2005/8/layout/default"/>
    <dgm:cxn modelId="{27AB3A68-B47C-4BCF-8458-D479D9C4372B}" type="presOf" srcId="{F047B2BE-7A2F-4CA4-8D18-9553BFC9985C}" destId="{672C04C9-98C4-4121-A335-FC7E05A9E2F2}" srcOrd="0" destOrd="0" presId="urn:microsoft.com/office/officeart/2005/8/layout/default"/>
    <dgm:cxn modelId="{8C49154A-E6AD-425A-BC09-7960ABD63D91}" srcId="{40B49562-58BE-4C3C-B058-1FF2320988E0}" destId="{283BB260-1EE9-47C2-90BF-0E5863CFE6CC}" srcOrd="3" destOrd="0" parTransId="{1EB88EB5-540F-4217-8AF8-98FB02E5C64C}" sibTransId="{0E7847F6-EE67-42ED-84FC-8E6680B835D9}"/>
    <dgm:cxn modelId="{4EA7BA86-A716-4ED9-BE23-6935091F5B33}" type="presOf" srcId="{5CB23274-7D5B-4830-8381-A0AD54B1EB2F}" destId="{18A7C02C-3058-463D-A7BF-AA8F997C606E}" srcOrd="0" destOrd="0" presId="urn:microsoft.com/office/officeart/2005/8/layout/default"/>
    <dgm:cxn modelId="{BF1A819F-C870-4B25-AF23-A314749D82F7}" type="presOf" srcId="{5C90F3CC-F78A-4EE0-A331-C6E9CC622DD3}" destId="{E58DDBD8-5EFD-421A-8BA3-B6092326469F}" srcOrd="0" destOrd="0" presId="urn:microsoft.com/office/officeart/2005/8/layout/default"/>
    <dgm:cxn modelId="{5E465CD7-5991-4444-8222-2070460E4078}" type="presOf" srcId="{CD031FCB-9D62-4605-967F-B71D99E69F94}" destId="{BF4C10C0-1DEF-45DE-B715-5D3CBC3AF10A}" srcOrd="0" destOrd="0" presId="urn:microsoft.com/office/officeart/2005/8/layout/default"/>
    <dgm:cxn modelId="{AF15C1E3-CA1F-4CCD-8D9E-D19498261312}" srcId="{40B49562-58BE-4C3C-B058-1FF2320988E0}" destId="{5C90F3CC-F78A-4EE0-A331-C6E9CC622DD3}" srcOrd="2" destOrd="0" parTransId="{5388A5CB-2C2C-4635-BD5D-3222269BB4EE}" sibTransId="{FD581E15-7E2F-49E9-B8C2-57DEF8503538}"/>
    <dgm:cxn modelId="{A8E72CFB-CE9C-4ACA-B9D0-50A1490C0CCF}" srcId="{40B49562-58BE-4C3C-B058-1FF2320988E0}" destId="{F047B2BE-7A2F-4CA4-8D18-9553BFC9985C}" srcOrd="4" destOrd="0" parTransId="{D92B9BF8-2BAE-4770-9C00-5E22BE55533E}" sibTransId="{31F4C06A-77FC-4875-B7E6-641B2A4DB5AC}"/>
    <dgm:cxn modelId="{8C355EEE-81D3-4B0C-9175-8ABDD4A75BF5}" type="presParOf" srcId="{4B11E89C-DB19-49BD-ABE3-D701D337DB66}" destId="{18A7C02C-3058-463D-A7BF-AA8F997C606E}" srcOrd="0" destOrd="0" presId="urn:microsoft.com/office/officeart/2005/8/layout/default"/>
    <dgm:cxn modelId="{BE03550C-48AB-4E64-BB07-E6425D2561EF}" type="presParOf" srcId="{4B11E89C-DB19-49BD-ABE3-D701D337DB66}" destId="{4B758D5A-6912-490B-AF8C-50B686AB65C0}" srcOrd="1" destOrd="0" presId="urn:microsoft.com/office/officeart/2005/8/layout/default"/>
    <dgm:cxn modelId="{96711FF1-7FA3-42F1-99FC-A3DF38C6CFD1}" type="presParOf" srcId="{4B11E89C-DB19-49BD-ABE3-D701D337DB66}" destId="{BF4C10C0-1DEF-45DE-B715-5D3CBC3AF10A}" srcOrd="2" destOrd="0" presId="urn:microsoft.com/office/officeart/2005/8/layout/default"/>
    <dgm:cxn modelId="{CCA9DC9E-8B6B-47D6-ABFF-F96BEE8C75C8}" type="presParOf" srcId="{4B11E89C-DB19-49BD-ABE3-D701D337DB66}" destId="{54A64E25-B1A4-4C81-BD53-4FF443F7697B}" srcOrd="3" destOrd="0" presId="urn:microsoft.com/office/officeart/2005/8/layout/default"/>
    <dgm:cxn modelId="{6C3F6724-7070-4D6A-8568-B776E80ED90A}" type="presParOf" srcId="{4B11E89C-DB19-49BD-ABE3-D701D337DB66}" destId="{E58DDBD8-5EFD-421A-8BA3-B6092326469F}" srcOrd="4" destOrd="0" presId="urn:microsoft.com/office/officeart/2005/8/layout/default"/>
    <dgm:cxn modelId="{6BCE76E5-095F-43D3-894E-5DAD328F9C14}" type="presParOf" srcId="{4B11E89C-DB19-49BD-ABE3-D701D337DB66}" destId="{B9E4C564-E9CA-4258-A9CF-FBE3217C3692}" srcOrd="5" destOrd="0" presId="urn:microsoft.com/office/officeart/2005/8/layout/default"/>
    <dgm:cxn modelId="{485C1459-8207-44A5-B919-D4772CB505F9}" type="presParOf" srcId="{4B11E89C-DB19-49BD-ABE3-D701D337DB66}" destId="{A42E5A74-03DB-42FA-84DC-3910898A69E4}" srcOrd="6" destOrd="0" presId="urn:microsoft.com/office/officeart/2005/8/layout/default"/>
    <dgm:cxn modelId="{6297A1DF-4CAC-47E1-BDBA-FA321B1A54F4}" type="presParOf" srcId="{4B11E89C-DB19-49BD-ABE3-D701D337DB66}" destId="{59C4B847-DD8A-4BE1-ACD8-C9348FA4D6D6}" srcOrd="7" destOrd="0" presId="urn:microsoft.com/office/officeart/2005/8/layout/default"/>
    <dgm:cxn modelId="{C21322DD-47D8-4C31-8DF2-3DCFD79EB433}" type="presParOf" srcId="{4B11E89C-DB19-49BD-ABE3-D701D337DB66}" destId="{672C04C9-98C4-4121-A335-FC7E05A9E2F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B49562-58BE-4C3C-B058-1FF2320988E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CB23274-7D5B-4830-8381-A0AD54B1EB2F}">
      <dgm:prSet custT="1"/>
      <dgm:spPr/>
      <dgm:t>
        <a:bodyPr/>
        <a:lstStyle/>
        <a:p>
          <a:r>
            <a:rPr lang="en-US" sz="2400" dirty="0"/>
            <a:t>Identified stakeholders to contact</a:t>
          </a:r>
        </a:p>
      </dgm:t>
    </dgm:pt>
    <dgm:pt modelId="{C971A693-F681-46C1-9830-C148A1C05ACE}" type="parTrans" cxnId="{2D18D628-6717-4BE2-91DE-DACB26BD2399}">
      <dgm:prSet/>
      <dgm:spPr/>
      <dgm:t>
        <a:bodyPr/>
        <a:lstStyle/>
        <a:p>
          <a:endParaRPr lang="en-US"/>
        </a:p>
      </dgm:t>
    </dgm:pt>
    <dgm:pt modelId="{C460D67E-E344-4883-BF0C-D7A9758D319B}" type="sibTrans" cxnId="{2D18D628-6717-4BE2-91DE-DACB26BD2399}">
      <dgm:prSet/>
      <dgm:spPr/>
      <dgm:t>
        <a:bodyPr/>
        <a:lstStyle/>
        <a:p>
          <a:endParaRPr lang="en-US"/>
        </a:p>
      </dgm:t>
    </dgm:pt>
    <dgm:pt modelId="{CD031FCB-9D62-4605-967F-B71D99E69F94}">
      <dgm:prSet custT="1"/>
      <dgm:spPr/>
      <dgm:t>
        <a:bodyPr/>
        <a:lstStyle/>
        <a:p>
          <a:r>
            <a:rPr lang="en-US" sz="2400" dirty="0"/>
            <a:t>Looked at model bylaws </a:t>
          </a:r>
        </a:p>
      </dgm:t>
    </dgm:pt>
    <dgm:pt modelId="{435C96BC-7402-4971-8924-1E3B80BCEA95}" type="parTrans" cxnId="{B71D9D36-ECAF-4307-8BB3-4FBD91F61DFF}">
      <dgm:prSet/>
      <dgm:spPr/>
      <dgm:t>
        <a:bodyPr/>
        <a:lstStyle/>
        <a:p>
          <a:endParaRPr lang="en-US"/>
        </a:p>
      </dgm:t>
    </dgm:pt>
    <dgm:pt modelId="{CD238F95-3053-4948-B04B-63D0A636A3DA}" type="sibTrans" cxnId="{B71D9D36-ECAF-4307-8BB3-4FBD91F61DFF}">
      <dgm:prSet/>
      <dgm:spPr/>
      <dgm:t>
        <a:bodyPr/>
        <a:lstStyle/>
        <a:p>
          <a:endParaRPr lang="en-US"/>
        </a:p>
      </dgm:t>
    </dgm:pt>
    <dgm:pt modelId="{5C90F3CC-F78A-4EE0-A331-C6E9CC622DD3}">
      <dgm:prSet custT="1"/>
      <dgm:spPr/>
      <dgm:t>
        <a:bodyPr/>
        <a:lstStyle/>
        <a:p>
          <a:r>
            <a:rPr lang="en-US" sz="2400" dirty="0"/>
            <a:t>Began going to various boards to present what this is about</a:t>
          </a:r>
        </a:p>
      </dgm:t>
    </dgm:pt>
    <dgm:pt modelId="{5388A5CB-2C2C-4635-BD5D-3222269BB4EE}" type="parTrans" cxnId="{AF15C1E3-CA1F-4CCD-8D9E-D19498261312}">
      <dgm:prSet/>
      <dgm:spPr/>
      <dgm:t>
        <a:bodyPr/>
        <a:lstStyle/>
        <a:p>
          <a:endParaRPr lang="en-US"/>
        </a:p>
      </dgm:t>
    </dgm:pt>
    <dgm:pt modelId="{FD581E15-7E2F-49E9-B8C2-57DEF8503538}" type="sibTrans" cxnId="{AF15C1E3-CA1F-4CCD-8D9E-D19498261312}">
      <dgm:prSet/>
      <dgm:spPr/>
      <dgm:t>
        <a:bodyPr/>
        <a:lstStyle/>
        <a:p>
          <a:endParaRPr lang="en-US"/>
        </a:p>
      </dgm:t>
    </dgm:pt>
    <dgm:pt modelId="{283BB260-1EE9-47C2-90BF-0E5863CFE6CC}">
      <dgm:prSet custT="1"/>
      <dgm:spPr/>
      <dgm:t>
        <a:bodyPr/>
        <a:lstStyle/>
        <a:p>
          <a:r>
            <a:rPr lang="en-US" sz="2400" dirty="0"/>
            <a:t> Analyzed Unrestricted District </a:t>
          </a:r>
        </a:p>
      </dgm:t>
    </dgm:pt>
    <dgm:pt modelId="{1EB88EB5-540F-4217-8AF8-98FB02E5C64C}" type="parTrans" cxnId="{8C49154A-E6AD-425A-BC09-7960ABD63D91}">
      <dgm:prSet/>
      <dgm:spPr/>
      <dgm:t>
        <a:bodyPr/>
        <a:lstStyle/>
        <a:p>
          <a:endParaRPr lang="en-US"/>
        </a:p>
      </dgm:t>
    </dgm:pt>
    <dgm:pt modelId="{0E7847F6-EE67-42ED-84FC-8E6680B835D9}" type="sibTrans" cxnId="{8C49154A-E6AD-425A-BC09-7960ABD63D91}">
      <dgm:prSet/>
      <dgm:spPr/>
      <dgm:t>
        <a:bodyPr/>
        <a:lstStyle/>
        <a:p>
          <a:endParaRPr lang="en-US"/>
        </a:p>
      </dgm:t>
    </dgm:pt>
    <dgm:pt modelId="{F047B2BE-7A2F-4CA4-8D18-9553BFC9985C}">
      <dgm:prSet custT="1"/>
      <dgm:spPr/>
      <dgm:t>
        <a:bodyPr/>
        <a:lstStyle/>
        <a:p>
          <a:r>
            <a:rPr lang="en-US" sz="2400" dirty="0"/>
            <a:t>Smart Growth expansion areas  </a:t>
          </a:r>
        </a:p>
      </dgm:t>
    </dgm:pt>
    <dgm:pt modelId="{D92B9BF8-2BAE-4770-9C00-5E22BE55533E}" type="parTrans" cxnId="{A8E72CFB-CE9C-4ACA-B9D0-50A1490C0CCF}">
      <dgm:prSet/>
      <dgm:spPr/>
      <dgm:t>
        <a:bodyPr/>
        <a:lstStyle/>
        <a:p>
          <a:endParaRPr lang="en-US"/>
        </a:p>
      </dgm:t>
    </dgm:pt>
    <dgm:pt modelId="{31F4C06A-77FC-4875-B7E6-641B2A4DB5AC}" type="sibTrans" cxnId="{A8E72CFB-CE9C-4ACA-B9D0-50A1490C0CCF}">
      <dgm:prSet/>
      <dgm:spPr/>
      <dgm:t>
        <a:bodyPr/>
        <a:lstStyle/>
        <a:p>
          <a:endParaRPr lang="en-US"/>
        </a:p>
      </dgm:t>
    </dgm:pt>
    <dgm:pt modelId="{4B11E89C-DB19-49BD-ABE3-D701D337DB66}" type="pres">
      <dgm:prSet presAssocID="{40B49562-58BE-4C3C-B058-1FF2320988E0}" presName="diagram" presStyleCnt="0">
        <dgm:presLayoutVars>
          <dgm:dir/>
          <dgm:resizeHandles val="exact"/>
        </dgm:presLayoutVars>
      </dgm:prSet>
      <dgm:spPr/>
    </dgm:pt>
    <dgm:pt modelId="{18A7C02C-3058-463D-A7BF-AA8F997C606E}" type="pres">
      <dgm:prSet presAssocID="{5CB23274-7D5B-4830-8381-A0AD54B1EB2F}" presName="node" presStyleLbl="node1" presStyleIdx="0" presStyleCnt="5">
        <dgm:presLayoutVars>
          <dgm:bulletEnabled val="1"/>
        </dgm:presLayoutVars>
      </dgm:prSet>
      <dgm:spPr/>
    </dgm:pt>
    <dgm:pt modelId="{4B758D5A-6912-490B-AF8C-50B686AB65C0}" type="pres">
      <dgm:prSet presAssocID="{C460D67E-E344-4883-BF0C-D7A9758D319B}" presName="sibTrans" presStyleCnt="0"/>
      <dgm:spPr/>
    </dgm:pt>
    <dgm:pt modelId="{BF4C10C0-1DEF-45DE-B715-5D3CBC3AF10A}" type="pres">
      <dgm:prSet presAssocID="{CD031FCB-9D62-4605-967F-B71D99E69F94}" presName="node" presStyleLbl="node1" presStyleIdx="1" presStyleCnt="5">
        <dgm:presLayoutVars>
          <dgm:bulletEnabled val="1"/>
        </dgm:presLayoutVars>
      </dgm:prSet>
      <dgm:spPr/>
    </dgm:pt>
    <dgm:pt modelId="{54A64E25-B1A4-4C81-BD53-4FF443F7697B}" type="pres">
      <dgm:prSet presAssocID="{CD238F95-3053-4948-B04B-63D0A636A3DA}" presName="sibTrans" presStyleCnt="0"/>
      <dgm:spPr/>
    </dgm:pt>
    <dgm:pt modelId="{E58DDBD8-5EFD-421A-8BA3-B6092326469F}" type="pres">
      <dgm:prSet presAssocID="{5C90F3CC-F78A-4EE0-A331-C6E9CC622DD3}" presName="node" presStyleLbl="node1" presStyleIdx="2" presStyleCnt="5">
        <dgm:presLayoutVars>
          <dgm:bulletEnabled val="1"/>
        </dgm:presLayoutVars>
      </dgm:prSet>
      <dgm:spPr/>
    </dgm:pt>
    <dgm:pt modelId="{B9E4C564-E9CA-4258-A9CF-FBE3217C3692}" type="pres">
      <dgm:prSet presAssocID="{FD581E15-7E2F-49E9-B8C2-57DEF8503538}" presName="sibTrans" presStyleCnt="0"/>
      <dgm:spPr/>
    </dgm:pt>
    <dgm:pt modelId="{A42E5A74-03DB-42FA-84DC-3910898A69E4}" type="pres">
      <dgm:prSet presAssocID="{283BB260-1EE9-47C2-90BF-0E5863CFE6CC}" presName="node" presStyleLbl="node1" presStyleIdx="3" presStyleCnt="5">
        <dgm:presLayoutVars>
          <dgm:bulletEnabled val="1"/>
        </dgm:presLayoutVars>
      </dgm:prSet>
      <dgm:spPr/>
    </dgm:pt>
    <dgm:pt modelId="{59C4B847-DD8A-4BE1-ACD8-C9348FA4D6D6}" type="pres">
      <dgm:prSet presAssocID="{0E7847F6-EE67-42ED-84FC-8E6680B835D9}" presName="sibTrans" presStyleCnt="0"/>
      <dgm:spPr/>
    </dgm:pt>
    <dgm:pt modelId="{672C04C9-98C4-4121-A335-FC7E05A9E2F2}" type="pres">
      <dgm:prSet presAssocID="{F047B2BE-7A2F-4CA4-8D18-9553BFC9985C}" presName="node" presStyleLbl="node1" presStyleIdx="4" presStyleCnt="5" custLinFactNeighborY="1670">
        <dgm:presLayoutVars>
          <dgm:bulletEnabled val="1"/>
        </dgm:presLayoutVars>
      </dgm:prSet>
      <dgm:spPr/>
    </dgm:pt>
  </dgm:ptLst>
  <dgm:cxnLst>
    <dgm:cxn modelId="{2D18D628-6717-4BE2-91DE-DACB26BD2399}" srcId="{40B49562-58BE-4C3C-B058-1FF2320988E0}" destId="{5CB23274-7D5B-4830-8381-A0AD54B1EB2F}" srcOrd="0" destOrd="0" parTransId="{C971A693-F681-46C1-9830-C148A1C05ACE}" sibTransId="{C460D67E-E344-4883-BF0C-D7A9758D319B}"/>
    <dgm:cxn modelId="{3610A729-B5A7-4E6B-822A-FE7801876052}" type="presOf" srcId="{40B49562-58BE-4C3C-B058-1FF2320988E0}" destId="{4B11E89C-DB19-49BD-ABE3-D701D337DB66}" srcOrd="0" destOrd="0" presId="urn:microsoft.com/office/officeart/2005/8/layout/default"/>
    <dgm:cxn modelId="{B71D9D36-ECAF-4307-8BB3-4FBD91F61DFF}" srcId="{40B49562-58BE-4C3C-B058-1FF2320988E0}" destId="{CD031FCB-9D62-4605-967F-B71D99E69F94}" srcOrd="1" destOrd="0" parTransId="{435C96BC-7402-4971-8924-1E3B80BCEA95}" sibTransId="{CD238F95-3053-4948-B04B-63D0A636A3DA}"/>
    <dgm:cxn modelId="{7C95AA3F-BCF2-46F8-9050-81C9F33C5467}" type="presOf" srcId="{283BB260-1EE9-47C2-90BF-0E5863CFE6CC}" destId="{A42E5A74-03DB-42FA-84DC-3910898A69E4}" srcOrd="0" destOrd="0" presId="urn:microsoft.com/office/officeart/2005/8/layout/default"/>
    <dgm:cxn modelId="{27AB3A68-B47C-4BCF-8458-D479D9C4372B}" type="presOf" srcId="{F047B2BE-7A2F-4CA4-8D18-9553BFC9985C}" destId="{672C04C9-98C4-4121-A335-FC7E05A9E2F2}" srcOrd="0" destOrd="0" presId="urn:microsoft.com/office/officeart/2005/8/layout/default"/>
    <dgm:cxn modelId="{8C49154A-E6AD-425A-BC09-7960ABD63D91}" srcId="{40B49562-58BE-4C3C-B058-1FF2320988E0}" destId="{283BB260-1EE9-47C2-90BF-0E5863CFE6CC}" srcOrd="3" destOrd="0" parTransId="{1EB88EB5-540F-4217-8AF8-98FB02E5C64C}" sibTransId="{0E7847F6-EE67-42ED-84FC-8E6680B835D9}"/>
    <dgm:cxn modelId="{4EA7BA86-A716-4ED9-BE23-6935091F5B33}" type="presOf" srcId="{5CB23274-7D5B-4830-8381-A0AD54B1EB2F}" destId="{18A7C02C-3058-463D-A7BF-AA8F997C606E}" srcOrd="0" destOrd="0" presId="urn:microsoft.com/office/officeart/2005/8/layout/default"/>
    <dgm:cxn modelId="{BF1A819F-C870-4B25-AF23-A314749D82F7}" type="presOf" srcId="{5C90F3CC-F78A-4EE0-A331-C6E9CC622DD3}" destId="{E58DDBD8-5EFD-421A-8BA3-B6092326469F}" srcOrd="0" destOrd="0" presId="urn:microsoft.com/office/officeart/2005/8/layout/default"/>
    <dgm:cxn modelId="{5E465CD7-5991-4444-8222-2070460E4078}" type="presOf" srcId="{CD031FCB-9D62-4605-967F-B71D99E69F94}" destId="{BF4C10C0-1DEF-45DE-B715-5D3CBC3AF10A}" srcOrd="0" destOrd="0" presId="urn:microsoft.com/office/officeart/2005/8/layout/default"/>
    <dgm:cxn modelId="{AF15C1E3-CA1F-4CCD-8D9E-D19498261312}" srcId="{40B49562-58BE-4C3C-B058-1FF2320988E0}" destId="{5C90F3CC-F78A-4EE0-A331-C6E9CC622DD3}" srcOrd="2" destOrd="0" parTransId="{5388A5CB-2C2C-4635-BD5D-3222269BB4EE}" sibTransId="{FD581E15-7E2F-49E9-B8C2-57DEF8503538}"/>
    <dgm:cxn modelId="{A8E72CFB-CE9C-4ACA-B9D0-50A1490C0CCF}" srcId="{40B49562-58BE-4C3C-B058-1FF2320988E0}" destId="{F047B2BE-7A2F-4CA4-8D18-9553BFC9985C}" srcOrd="4" destOrd="0" parTransId="{D92B9BF8-2BAE-4770-9C00-5E22BE55533E}" sibTransId="{31F4C06A-77FC-4875-B7E6-641B2A4DB5AC}"/>
    <dgm:cxn modelId="{8C355EEE-81D3-4B0C-9175-8ABDD4A75BF5}" type="presParOf" srcId="{4B11E89C-DB19-49BD-ABE3-D701D337DB66}" destId="{18A7C02C-3058-463D-A7BF-AA8F997C606E}" srcOrd="0" destOrd="0" presId="urn:microsoft.com/office/officeart/2005/8/layout/default"/>
    <dgm:cxn modelId="{BE03550C-48AB-4E64-BB07-E6425D2561EF}" type="presParOf" srcId="{4B11E89C-DB19-49BD-ABE3-D701D337DB66}" destId="{4B758D5A-6912-490B-AF8C-50B686AB65C0}" srcOrd="1" destOrd="0" presId="urn:microsoft.com/office/officeart/2005/8/layout/default"/>
    <dgm:cxn modelId="{96711FF1-7FA3-42F1-99FC-A3DF38C6CFD1}" type="presParOf" srcId="{4B11E89C-DB19-49BD-ABE3-D701D337DB66}" destId="{BF4C10C0-1DEF-45DE-B715-5D3CBC3AF10A}" srcOrd="2" destOrd="0" presId="urn:microsoft.com/office/officeart/2005/8/layout/default"/>
    <dgm:cxn modelId="{CCA9DC9E-8B6B-47D6-ABFF-F96BEE8C75C8}" type="presParOf" srcId="{4B11E89C-DB19-49BD-ABE3-D701D337DB66}" destId="{54A64E25-B1A4-4C81-BD53-4FF443F7697B}" srcOrd="3" destOrd="0" presId="urn:microsoft.com/office/officeart/2005/8/layout/default"/>
    <dgm:cxn modelId="{6C3F6724-7070-4D6A-8568-B776E80ED90A}" type="presParOf" srcId="{4B11E89C-DB19-49BD-ABE3-D701D337DB66}" destId="{E58DDBD8-5EFD-421A-8BA3-B6092326469F}" srcOrd="4" destOrd="0" presId="urn:microsoft.com/office/officeart/2005/8/layout/default"/>
    <dgm:cxn modelId="{6BCE76E5-095F-43D3-894E-5DAD328F9C14}" type="presParOf" srcId="{4B11E89C-DB19-49BD-ABE3-D701D337DB66}" destId="{B9E4C564-E9CA-4258-A9CF-FBE3217C3692}" srcOrd="5" destOrd="0" presId="urn:microsoft.com/office/officeart/2005/8/layout/default"/>
    <dgm:cxn modelId="{485C1459-8207-44A5-B919-D4772CB505F9}" type="presParOf" srcId="{4B11E89C-DB19-49BD-ABE3-D701D337DB66}" destId="{A42E5A74-03DB-42FA-84DC-3910898A69E4}" srcOrd="6" destOrd="0" presId="urn:microsoft.com/office/officeart/2005/8/layout/default"/>
    <dgm:cxn modelId="{6297A1DF-4CAC-47E1-BDBA-FA321B1A54F4}" type="presParOf" srcId="{4B11E89C-DB19-49BD-ABE3-D701D337DB66}" destId="{59C4B847-DD8A-4BE1-ACD8-C9348FA4D6D6}" srcOrd="7" destOrd="0" presId="urn:microsoft.com/office/officeart/2005/8/layout/default"/>
    <dgm:cxn modelId="{C21322DD-47D8-4C31-8DF2-3DCFD79EB433}" type="presParOf" srcId="{4B11E89C-DB19-49BD-ABE3-D701D337DB66}" destId="{672C04C9-98C4-4121-A335-FC7E05A9E2F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74CA06-776D-4068-971D-5AF5546CF5BE}"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05498507-C4BE-445E-92ED-B2DBFCD875A1}">
      <dgm:prSet/>
      <dgm:spPr/>
      <dgm:t>
        <a:bodyPr/>
        <a:lstStyle/>
        <a:p>
          <a:r>
            <a:rPr lang="en-US" dirty="0"/>
            <a:t>It might change Marblehead’s character </a:t>
          </a:r>
        </a:p>
      </dgm:t>
    </dgm:pt>
    <dgm:pt modelId="{28E1A707-92D7-45A7-96BB-708849BD6E7C}" type="parTrans" cxnId="{264017E9-2A7F-4E65-8077-806AECA86D4C}">
      <dgm:prSet/>
      <dgm:spPr/>
      <dgm:t>
        <a:bodyPr/>
        <a:lstStyle/>
        <a:p>
          <a:endParaRPr lang="en-US"/>
        </a:p>
      </dgm:t>
    </dgm:pt>
    <dgm:pt modelId="{C9DA1DDA-A12A-4C09-A1B1-70E948127344}" type="sibTrans" cxnId="{264017E9-2A7F-4E65-8077-806AECA86D4C}">
      <dgm:prSet/>
      <dgm:spPr/>
      <dgm:t>
        <a:bodyPr/>
        <a:lstStyle/>
        <a:p>
          <a:endParaRPr lang="en-US" dirty="0"/>
        </a:p>
      </dgm:t>
    </dgm:pt>
    <dgm:pt modelId="{ACFEC26A-82CC-4E2C-AA50-325F0DA76FE5}">
      <dgm:prSet/>
      <dgm:spPr/>
      <dgm:t>
        <a:bodyPr/>
        <a:lstStyle/>
        <a:p>
          <a:r>
            <a:rPr lang="en-US" dirty="0"/>
            <a:t>It might create so many new units that it effects the schools</a:t>
          </a:r>
        </a:p>
      </dgm:t>
    </dgm:pt>
    <dgm:pt modelId="{8DE652F8-0F8F-435A-963F-26544F6BABAC}" type="parTrans" cxnId="{49AAE7BD-932A-469E-B634-66ED288FEC92}">
      <dgm:prSet/>
      <dgm:spPr/>
      <dgm:t>
        <a:bodyPr/>
        <a:lstStyle/>
        <a:p>
          <a:endParaRPr lang="en-US"/>
        </a:p>
      </dgm:t>
    </dgm:pt>
    <dgm:pt modelId="{587F0EB3-D251-474C-9313-47599EDD52E4}" type="sibTrans" cxnId="{49AAE7BD-932A-469E-B634-66ED288FEC92}">
      <dgm:prSet/>
      <dgm:spPr/>
      <dgm:t>
        <a:bodyPr/>
        <a:lstStyle/>
        <a:p>
          <a:endParaRPr lang="en-US" dirty="0"/>
        </a:p>
      </dgm:t>
    </dgm:pt>
    <dgm:pt modelId="{14A964BF-080F-44C4-897B-DE84FFCC6E14}">
      <dgm:prSet/>
      <dgm:spPr/>
      <dgm:t>
        <a:bodyPr/>
        <a:lstStyle/>
        <a:p>
          <a:r>
            <a:rPr lang="en-US" dirty="0"/>
            <a:t>It might increase traffic </a:t>
          </a:r>
        </a:p>
      </dgm:t>
    </dgm:pt>
    <dgm:pt modelId="{51F5B5B0-48FC-4FA6-A0A8-264E9F0DA45D}" type="parTrans" cxnId="{732548BB-8BBC-4D08-AA50-0194977D7227}">
      <dgm:prSet/>
      <dgm:spPr/>
      <dgm:t>
        <a:bodyPr/>
        <a:lstStyle/>
        <a:p>
          <a:endParaRPr lang="en-US"/>
        </a:p>
      </dgm:t>
    </dgm:pt>
    <dgm:pt modelId="{0A93D565-3E7C-4211-B8B7-9F05231E84E9}" type="sibTrans" cxnId="{732548BB-8BBC-4D08-AA50-0194977D7227}">
      <dgm:prSet/>
      <dgm:spPr/>
      <dgm:t>
        <a:bodyPr/>
        <a:lstStyle/>
        <a:p>
          <a:endParaRPr lang="en-US"/>
        </a:p>
      </dgm:t>
    </dgm:pt>
    <dgm:pt modelId="{92DA92E6-DAAB-4409-8B11-AD1D81D43E6D}" type="pres">
      <dgm:prSet presAssocID="{E974CA06-776D-4068-971D-5AF5546CF5BE}" presName="linear" presStyleCnt="0">
        <dgm:presLayoutVars>
          <dgm:animLvl val="lvl"/>
          <dgm:resizeHandles val="exact"/>
        </dgm:presLayoutVars>
      </dgm:prSet>
      <dgm:spPr/>
    </dgm:pt>
    <dgm:pt modelId="{B3EE1ACB-012E-4EC1-BEFE-D404682CB2EC}" type="pres">
      <dgm:prSet presAssocID="{05498507-C4BE-445E-92ED-B2DBFCD875A1}" presName="parentText" presStyleLbl="node1" presStyleIdx="0" presStyleCnt="3">
        <dgm:presLayoutVars>
          <dgm:chMax val="0"/>
          <dgm:bulletEnabled val="1"/>
        </dgm:presLayoutVars>
      </dgm:prSet>
      <dgm:spPr/>
    </dgm:pt>
    <dgm:pt modelId="{66F900F8-6E56-4EB0-A950-D8BE2938EDAD}" type="pres">
      <dgm:prSet presAssocID="{C9DA1DDA-A12A-4C09-A1B1-70E948127344}" presName="spacer" presStyleCnt="0"/>
      <dgm:spPr/>
    </dgm:pt>
    <dgm:pt modelId="{17205448-A96A-40FE-82CA-CD4AD043CE3F}" type="pres">
      <dgm:prSet presAssocID="{ACFEC26A-82CC-4E2C-AA50-325F0DA76FE5}" presName="parentText" presStyleLbl="node1" presStyleIdx="1" presStyleCnt="3">
        <dgm:presLayoutVars>
          <dgm:chMax val="0"/>
          <dgm:bulletEnabled val="1"/>
        </dgm:presLayoutVars>
      </dgm:prSet>
      <dgm:spPr/>
    </dgm:pt>
    <dgm:pt modelId="{23D4E074-ECA2-4CE9-A1D5-71B879A572C3}" type="pres">
      <dgm:prSet presAssocID="{587F0EB3-D251-474C-9313-47599EDD52E4}" presName="spacer" presStyleCnt="0"/>
      <dgm:spPr/>
    </dgm:pt>
    <dgm:pt modelId="{6CC5D6C6-9FEC-441A-9005-EF94F1BEAFA4}" type="pres">
      <dgm:prSet presAssocID="{14A964BF-080F-44C4-897B-DE84FFCC6E14}" presName="parentText" presStyleLbl="node1" presStyleIdx="2" presStyleCnt="3">
        <dgm:presLayoutVars>
          <dgm:chMax val="0"/>
          <dgm:bulletEnabled val="1"/>
        </dgm:presLayoutVars>
      </dgm:prSet>
      <dgm:spPr/>
    </dgm:pt>
  </dgm:ptLst>
  <dgm:cxnLst>
    <dgm:cxn modelId="{19A7E664-CD79-4A39-8F7C-17884B505263}" type="presOf" srcId="{14A964BF-080F-44C4-897B-DE84FFCC6E14}" destId="{6CC5D6C6-9FEC-441A-9005-EF94F1BEAFA4}" srcOrd="0" destOrd="0" presId="urn:microsoft.com/office/officeart/2005/8/layout/vList2"/>
    <dgm:cxn modelId="{173D9172-6755-468D-B30C-86964305DAFA}" type="presOf" srcId="{05498507-C4BE-445E-92ED-B2DBFCD875A1}" destId="{B3EE1ACB-012E-4EC1-BEFE-D404682CB2EC}" srcOrd="0" destOrd="0" presId="urn:microsoft.com/office/officeart/2005/8/layout/vList2"/>
    <dgm:cxn modelId="{FAB0B89A-1772-4614-AEA3-03D8221FD19A}" type="presOf" srcId="{ACFEC26A-82CC-4E2C-AA50-325F0DA76FE5}" destId="{17205448-A96A-40FE-82CA-CD4AD043CE3F}" srcOrd="0" destOrd="0" presId="urn:microsoft.com/office/officeart/2005/8/layout/vList2"/>
    <dgm:cxn modelId="{732548BB-8BBC-4D08-AA50-0194977D7227}" srcId="{E974CA06-776D-4068-971D-5AF5546CF5BE}" destId="{14A964BF-080F-44C4-897B-DE84FFCC6E14}" srcOrd="2" destOrd="0" parTransId="{51F5B5B0-48FC-4FA6-A0A8-264E9F0DA45D}" sibTransId="{0A93D565-3E7C-4211-B8B7-9F05231E84E9}"/>
    <dgm:cxn modelId="{49AAE7BD-932A-469E-B634-66ED288FEC92}" srcId="{E974CA06-776D-4068-971D-5AF5546CF5BE}" destId="{ACFEC26A-82CC-4E2C-AA50-325F0DA76FE5}" srcOrd="1" destOrd="0" parTransId="{8DE652F8-0F8F-435A-963F-26544F6BABAC}" sibTransId="{587F0EB3-D251-474C-9313-47599EDD52E4}"/>
    <dgm:cxn modelId="{377FAAC6-4050-49D5-8BDB-4F42BE6E0028}" type="presOf" srcId="{E974CA06-776D-4068-971D-5AF5546CF5BE}" destId="{92DA92E6-DAAB-4409-8B11-AD1D81D43E6D}" srcOrd="0" destOrd="0" presId="urn:microsoft.com/office/officeart/2005/8/layout/vList2"/>
    <dgm:cxn modelId="{264017E9-2A7F-4E65-8077-806AECA86D4C}" srcId="{E974CA06-776D-4068-971D-5AF5546CF5BE}" destId="{05498507-C4BE-445E-92ED-B2DBFCD875A1}" srcOrd="0" destOrd="0" parTransId="{28E1A707-92D7-45A7-96BB-708849BD6E7C}" sibTransId="{C9DA1DDA-A12A-4C09-A1B1-70E948127344}"/>
    <dgm:cxn modelId="{BFF97066-A864-4F37-B475-FF0BE7185AC2}" type="presParOf" srcId="{92DA92E6-DAAB-4409-8B11-AD1D81D43E6D}" destId="{B3EE1ACB-012E-4EC1-BEFE-D404682CB2EC}" srcOrd="0" destOrd="0" presId="urn:microsoft.com/office/officeart/2005/8/layout/vList2"/>
    <dgm:cxn modelId="{D623E138-42C4-4CDE-BE6F-65B7E2F556BA}" type="presParOf" srcId="{92DA92E6-DAAB-4409-8B11-AD1D81D43E6D}" destId="{66F900F8-6E56-4EB0-A950-D8BE2938EDAD}" srcOrd="1" destOrd="0" presId="urn:microsoft.com/office/officeart/2005/8/layout/vList2"/>
    <dgm:cxn modelId="{19957F6C-CE35-464D-9F69-831985B20CD8}" type="presParOf" srcId="{92DA92E6-DAAB-4409-8B11-AD1D81D43E6D}" destId="{17205448-A96A-40FE-82CA-CD4AD043CE3F}" srcOrd="2" destOrd="0" presId="urn:microsoft.com/office/officeart/2005/8/layout/vList2"/>
    <dgm:cxn modelId="{C474C312-B937-4B95-A3DB-EA837AF30BF4}" type="presParOf" srcId="{92DA92E6-DAAB-4409-8B11-AD1D81D43E6D}" destId="{23D4E074-ECA2-4CE9-A1D5-71B879A572C3}" srcOrd="3" destOrd="0" presId="urn:microsoft.com/office/officeart/2005/8/layout/vList2"/>
    <dgm:cxn modelId="{411B63F2-5365-4DE8-BC7E-A5D93F9240F8}" type="presParOf" srcId="{92DA92E6-DAAB-4409-8B11-AD1D81D43E6D}" destId="{6CC5D6C6-9FEC-441A-9005-EF94F1BEAFA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2A2294B-24D2-4AAE-BC88-ACC2D2875F3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EA9AB6C-21EA-4FDB-9D89-593452EEED09}">
      <dgm:prSet/>
      <dgm:spPr/>
      <dgm:t>
        <a:bodyPr/>
        <a:lstStyle/>
        <a:p>
          <a:r>
            <a:rPr lang="en-US" dirty="0"/>
            <a:t>Could create new housing types</a:t>
          </a:r>
        </a:p>
      </dgm:t>
    </dgm:pt>
    <dgm:pt modelId="{D8FFDFAF-5A7B-4CC0-AF6A-FAA1409FAC82}" type="parTrans" cxnId="{5346AD51-BEBC-4D06-99F4-C67DB7655B43}">
      <dgm:prSet/>
      <dgm:spPr/>
      <dgm:t>
        <a:bodyPr/>
        <a:lstStyle/>
        <a:p>
          <a:endParaRPr lang="en-US"/>
        </a:p>
      </dgm:t>
    </dgm:pt>
    <dgm:pt modelId="{AAC72514-E98F-4D59-A3A6-9A40987A3237}" type="sibTrans" cxnId="{5346AD51-BEBC-4D06-99F4-C67DB7655B43}">
      <dgm:prSet/>
      <dgm:spPr/>
      <dgm:t>
        <a:bodyPr/>
        <a:lstStyle/>
        <a:p>
          <a:endParaRPr lang="en-US"/>
        </a:p>
      </dgm:t>
    </dgm:pt>
    <dgm:pt modelId="{C0D7E2AE-4B41-4DD2-8F16-4B62190D663A}">
      <dgm:prSet/>
      <dgm:spPr/>
      <dgm:t>
        <a:bodyPr/>
        <a:lstStyle/>
        <a:p>
          <a:r>
            <a:rPr lang="en-US" dirty="0"/>
            <a:t>New growth could create  tax revenue</a:t>
          </a:r>
        </a:p>
      </dgm:t>
    </dgm:pt>
    <dgm:pt modelId="{FA0313C5-98C2-4F1D-821E-47D7B7775260}" type="parTrans" cxnId="{47D9A8C9-2FDD-42DD-BDB4-C35D029003B3}">
      <dgm:prSet/>
      <dgm:spPr/>
      <dgm:t>
        <a:bodyPr/>
        <a:lstStyle/>
        <a:p>
          <a:endParaRPr lang="en-US"/>
        </a:p>
      </dgm:t>
    </dgm:pt>
    <dgm:pt modelId="{1F2A54B6-A32A-4535-A68B-5A4CB8FADBD5}" type="sibTrans" cxnId="{47D9A8C9-2FDD-42DD-BDB4-C35D029003B3}">
      <dgm:prSet/>
      <dgm:spPr/>
      <dgm:t>
        <a:bodyPr/>
        <a:lstStyle/>
        <a:p>
          <a:endParaRPr lang="en-US"/>
        </a:p>
      </dgm:t>
    </dgm:pt>
    <dgm:pt modelId="{22B1E88D-6374-4B98-B896-BFEFB1AAE78B}" type="pres">
      <dgm:prSet presAssocID="{02A2294B-24D2-4AAE-BC88-ACC2D2875F31}" presName="hierChild1" presStyleCnt="0">
        <dgm:presLayoutVars>
          <dgm:chPref val="1"/>
          <dgm:dir/>
          <dgm:animOne val="branch"/>
          <dgm:animLvl val="lvl"/>
          <dgm:resizeHandles/>
        </dgm:presLayoutVars>
      </dgm:prSet>
      <dgm:spPr/>
    </dgm:pt>
    <dgm:pt modelId="{9BB27441-4913-4966-8848-8B4AD6A22E34}" type="pres">
      <dgm:prSet presAssocID="{DEA9AB6C-21EA-4FDB-9D89-593452EEED09}" presName="hierRoot1" presStyleCnt="0"/>
      <dgm:spPr/>
    </dgm:pt>
    <dgm:pt modelId="{DF419C82-4AC3-4E09-B546-EE183B0FCD59}" type="pres">
      <dgm:prSet presAssocID="{DEA9AB6C-21EA-4FDB-9D89-593452EEED09}" presName="composite" presStyleCnt="0"/>
      <dgm:spPr/>
    </dgm:pt>
    <dgm:pt modelId="{C22AB361-E825-4F4A-AAE8-2A9C8E242088}" type="pres">
      <dgm:prSet presAssocID="{DEA9AB6C-21EA-4FDB-9D89-593452EEED09}" presName="background" presStyleLbl="node0" presStyleIdx="0" presStyleCnt="2"/>
      <dgm:spPr/>
    </dgm:pt>
    <dgm:pt modelId="{93DF05BA-7283-4E89-A63B-48CCC2EB1D17}" type="pres">
      <dgm:prSet presAssocID="{DEA9AB6C-21EA-4FDB-9D89-593452EEED09}" presName="text" presStyleLbl="fgAcc0" presStyleIdx="0" presStyleCnt="2">
        <dgm:presLayoutVars>
          <dgm:chPref val="3"/>
        </dgm:presLayoutVars>
      </dgm:prSet>
      <dgm:spPr/>
    </dgm:pt>
    <dgm:pt modelId="{118EF543-3C62-4A71-AFCB-3D9ADA7853B6}" type="pres">
      <dgm:prSet presAssocID="{DEA9AB6C-21EA-4FDB-9D89-593452EEED09}" presName="hierChild2" presStyleCnt="0"/>
      <dgm:spPr/>
    </dgm:pt>
    <dgm:pt modelId="{0A01E70A-BCC3-4A13-8056-D8C49098989F}" type="pres">
      <dgm:prSet presAssocID="{C0D7E2AE-4B41-4DD2-8F16-4B62190D663A}" presName="hierRoot1" presStyleCnt="0"/>
      <dgm:spPr/>
    </dgm:pt>
    <dgm:pt modelId="{5434FADF-5570-4E43-8442-7AB058FA93D7}" type="pres">
      <dgm:prSet presAssocID="{C0D7E2AE-4B41-4DD2-8F16-4B62190D663A}" presName="composite" presStyleCnt="0"/>
      <dgm:spPr/>
    </dgm:pt>
    <dgm:pt modelId="{D289BDB4-DFAB-4CEC-819F-E4F88243D16D}" type="pres">
      <dgm:prSet presAssocID="{C0D7E2AE-4B41-4DD2-8F16-4B62190D663A}" presName="background" presStyleLbl="node0" presStyleIdx="1" presStyleCnt="2"/>
      <dgm:spPr/>
    </dgm:pt>
    <dgm:pt modelId="{677FF06E-0398-4B66-92B7-1B29598ED285}" type="pres">
      <dgm:prSet presAssocID="{C0D7E2AE-4B41-4DD2-8F16-4B62190D663A}" presName="text" presStyleLbl="fgAcc0" presStyleIdx="1" presStyleCnt="2">
        <dgm:presLayoutVars>
          <dgm:chPref val="3"/>
        </dgm:presLayoutVars>
      </dgm:prSet>
      <dgm:spPr/>
    </dgm:pt>
    <dgm:pt modelId="{830BD6DF-BB09-44D2-B339-89E4D553E0BD}" type="pres">
      <dgm:prSet presAssocID="{C0D7E2AE-4B41-4DD2-8F16-4B62190D663A}" presName="hierChild2" presStyleCnt="0"/>
      <dgm:spPr/>
    </dgm:pt>
  </dgm:ptLst>
  <dgm:cxnLst>
    <dgm:cxn modelId="{A4CBF125-4322-462B-A862-869CE32F5CE3}" type="presOf" srcId="{02A2294B-24D2-4AAE-BC88-ACC2D2875F31}" destId="{22B1E88D-6374-4B98-B896-BFEFB1AAE78B}" srcOrd="0" destOrd="0" presId="urn:microsoft.com/office/officeart/2005/8/layout/hierarchy1"/>
    <dgm:cxn modelId="{B6E9E340-8526-45F7-9EBD-3EF535B268FC}" type="presOf" srcId="{C0D7E2AE-4B41-4DD2-8F16-4B62190D663A}" destId="{677FF06E-0398-4B66-92B7-1B29598ED285}" srcOrd="0" destOrd="0" presId="urn:microsoft.com/office/officeart/2005/8/layout/hierarchy1"/>
    <dgm:cxn modelId="{5346AD51-BEBC-4D06-99F4-C67DB7655B43}" srcId="{02A2294B-24D2-4AAE-BC88-ACC2D2875F31}" destId="{DEA9AB6C-21EA-4FDB-9D89-593452EEED09}" srcOrd="0" destOrd="0" parTransId="{D8FFDFAF-5A7B-4CC0-AF6A-FAA1409FAC82}" sibTransId="{AAC72514-E98F-4D59-A3A6-9A40987A3237}"/>
    <dgm:cxn modelId="{47D9A8C9-2FDD-42DD-BDB4-C35D029003B3}" srcId="{02A2294B-24D2-4AAE-BC88-ACC2D2875F31}" destId="{C0D7E2AE-4B41-4DD2-8F16-4B62190D663A}" srcOrd="1" destOrd="0" parTransId="{FA0313C5-98C2-4F1D-821E-47D7B7775260}" sibTransId="{1F2A54B6-A32A-4535-A68B-5A4CB8FADBD5}"/>
    <dgm:cxn modelId="{67C8FDFC-8898-4C3C-BD7B-51CE814789AA}" type="presOf" srcId="{DEA9AB6C-21EA-4FDB-9D89-593452EEED09}" destId="{93DF05BA-7283-4E89-A63B-48CCC2EB1D17}" srcOrd="0" destOrd="0" presId="urn:microsoft.com/office/officeart/2005/8/layout/hierarchy1"/>
    <dgm:cxn modelId="{120027FD-2F6D-450F-8B9C-C2597E1FD8CB}" type="presParOf" srcId="{22B1E88D-6374-4B98-B896-BFEFB1AAE78B}" destId="{9BB27441-4913-4966-8848-8B4AD6A22E34}" srcOrd="0" destOrd="0" presId="urn:microsoft.com/office/officeart/2005/8/layout/hierarchy1"/>
    <dgm:cxn modelId="{FDCA4967-CE14-4F58-9FEA-28AD5DB97C3C}" type="presParOf" srcId="{9BB27441-4913-4966-8848-8B4AD6A22E34}" destId="{DF419C82-4AC3-4E09-B546-EE183B0FCD59}" srcOrd="0" destOrd="0" presId="urn:microsoft.com/office/officeart/2005/8/layout/hierarchy1"/>
    <dgm:cxn modelId="{6795C094-404D-485C-A35E-E465B4F23A17}" type="presParOf" srcId="{DF419C82-4AC3-4E09-B546-EE183B0FCD59}" destId="{C22AB361-E825-4F4A-AAE8-2A9C8E242088}" srcOrd="0" destOrd="0" presId="urn:microsoft.com/office/officeart/2005/8/layout/hierarchy1"/>
    <dgm:cxn modelId="{522ABEAE-CED3-4439-A9CF-3A6D992A9CCB}" type="presParOf" srcId="{DF419C82-4AC3-4E09-B546-EE183B0FCD59}" destId="{93DF05BA-7283-4E89-A63B-48CCC2EB1D17}" srcOrd="1" destOrd="0" presId="urn:microsoft.com/office/officeart/2005/8/layout/hierarchy1"/>
    <dgm:cxn modelId="{B24BC2EE-B3A8-4D5E-8F2E-E9EC90CF7538}" type="presParOf" srcId="{9BB27441-4913-4966-8848-8B4AD6A22E34}" destId="{118EF543-3C62-4A71-AFCB-3D9ADA7853B6}" srcOrd="1" destOrd="0" presId="urn:microsoft.com/office/officeart/2005/8/layout/hierarchy1"/>
    <dgm:cxn modelId="{DEB42D35-8ECE-4AB3-83E8-EC1B9C7AE02D}" type="presParOf" srcId="{22B1E88D-6374-4B98-B896-BFEFB1AAE78B}" destId="{0A01E70A-BCC3-4A13-8056-D8C49098989F}" srcOrd="1" destOrd="0" presId="urn:microsoft.com/office/officeart/2005/8/layout/hierarchy1"/>
    <dgm:cxn modelId="{3398BAA3-B2DF-4979-9763-D26D7333C549}" type="presParOf" srcId="{0A01E70A-BCC3-4A13-8056-D8C49098989F}" destId="{5434FADF-5570-4E43-8442-7AB058FA93D7}" srcOrd="0" destOrd="0" presId="urn:microsoft.com/office/officeart/2005/8/layout/hierarchy1"/>
    <dgm:cxn modelId="{A42AB990-509A-409C-A992-264DE27778D1}" type="presParOf" srcId="{5434FADF-5570-4E43-8442-7AB058FA93D7}" destId="{D289BDB4-DFAB-4CEC-819F-E4F88243D16D}" srcOrd="0" destOrd="0" presId="urn:microsoft.com/office/officeart/2005/8/layout/hierarchy1"/>
    <dgm:cxn modelId="{395700F6-F7F6-40E8-8907-CE37389106EB}" type="presParOf" srcId="{5434FADF-5570-4E43-8442-7AB058FA93D7}" destId="{677FF06E-0398-4B66-92B7-1B29598ED285}" srcOrd="1" destOrd="0" presId="urn:microsoft.com/office/officeart/2005/8/layout/hierarchy1"/>
    <dgm:cxn modelId="{A6248AFE-D486-44EE-A502-93437470DBC0}" type="presParOf" srcId="{0A01E70A-BCC3-4A13-8056-D8C49098989F}" destId="{830BD6DF-BB09-44D2-B339-89E4D553E0B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99104-FE46-4DBA-8F6D-CED27822D017}">
      <dsp:nvSpPr>
        <dsp:cNvPr id="0" name=""/>
        <dsp:cNvSpPr/>
      </dsp:nvSpPr>
      <dsp:spPr>
        <a:xfrm>
          <a:off x="659829" y="1327"/>
          <a:ext cx="1729474" cy="103768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Municipal Vulnerability Preparedness Planning and Project Grants</a:t>
          </a:r>
        </a:p>
      </dsp:txBody>
      <dsp:txXfrm>
        <a:off x="659829" y="1327"/>
        <a:ext cx="1729474" cy="1037684"/>
      </dsp:txXfrm>
    </dsp:sp>
    <dsp:sp modelId="{58723F0C-A702-4F5D-8962-1E958A434B0D}">
      <dsp:nvSpPr>
        <dsp:cNvPr id="0" name=""/>
        <dsp:cNvSpPr/>
      </dsp:nvSpPr>
      <dsp:spPr>
        <a:xfrm>
          <a:off x="2562252" y="1327"/>
          <a:ext cx="1729474" cy="103768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Mass Works infrastructure program</a:t>
          </a:r>
        </a:p>
      </dsp:txBody>
      <dsp:txXfrm>
        <a:off x="2562252" y="1327"/>
        <a:ext cx="1729474" cy="1037684"/>
      </dsp:txXfrm>
    </dsp:sp>
    <dsp:sp modelId="{C5688C2D-28C1-429C-AE9F-92F881617605}">
      <dsp:nvSpPr>
        <dsp:cNvPr id="0" name=""/>
        <dsp:cNvSpPr/>
      </dsp:nvSpPr>
      <dsp:spPr>
        <a:xfrm>
          <a:off x="4464674" y="1327"/>
          <a:ext cx="1729474" cy="103768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Local Capital Projects Fund</a:t>
          </a:r>
        </a:p>
      </dsp:txBody>
      <dsp:txXfrm>
        <a:off x="4464674" y="1327"/>
        <a:ext cx="1729474" cy="1037684"/>
      </dsp:txXfrm>
    </dsp:sp>
    <dsp:sp modelId="{C950F9FB-8B42-4C78-83C8-AA04A61B78F1}">
      <dsp:nvSpPr>
        <dsp:cNvPr id="0" name=""/>
        <dsp:cNvSpPr/>
      </dsp:nvSpPr>
      <dsp:spPr>
        <a:xfrm>
          <a:off x="6367096" y="1327"/>
          <a:ext cx="1729474" cy="103768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Housing Choice Initiative</a:t>
          </a:r>
        </a:p>
      </dsp:txBody>
      <dsp:txXfrm>
        <a:off x="6367096" y="1327"/>
        <a:ext cx="1729474" cy="1037684"/>
      </dsp:txXfrm>
    </dsp:sp>
    <dsp:sp modelId="{38628A31-F958-4E87-A691-B715D6C840D7}">
      <dsp:nvSpPr>
        <dsp:cNvPr id="0" name=""/>
        <dsp:cNvSpPr/>
      </dsp:nvSpPr>
      <dsp:spPr>
        <a:xfrm>
          <a:off x="659829" y="1211959"/>
          <a:ext cx="1729474" cy="103768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Community Planning Grants</a:t>
          </a:r>
          <a:endParaRPr lang="en-US" sz="1600" kern="1200" dirty="0"/>
        </a:p>
      </dsp:txBody>
      <dsp:txXfrm>
        <a:off x="659829" y="1211959"/>
        <a:ext cx="1729474" cy="1037684"/>
      </dsp:txXfrm>
    </dsp:sp>
    <dsp:sp modelId="{C67B8A2E-9C7F-41DD-962A-0BBAAAFC1489}">
      <dsp:nvSpPr>
        <dsp:cNvPr id="0" name=""/>
        <dsp:cNvSpPr/>
      </dsp:nvSpPr>
      <dsp:spPr>
        <a:xfrm>
          <a:off x="2562252" y="1211959"/>
          <a:ext cx="1729474" cy="103768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 Massachusetts Downtown Initiative</a:t>
          </a:r>
          <a:endParaRPr lang="en-US" sz="1600" kern="1200" dirty="0"/>
        </a:p>
      </dsp:txBody>
      <dsp:txXfrm>
        <a:off x="2562252" y="1211959"/>
        <a:ext cx="1729474" cy="1037684"/>
      </dsp:txXfrm>
    </dsp:sp>
    <dsp:sp modelId="{8279CC60-ABE7-42C8-BED3-8253EB510A6E}">
      <dsp:nvSpPr>
        <dsp:cNvPr id="0" name=""/>
        <dsp:cNvSpPr/>
      </dsp:nvSpPr>
      <dsp:spPr>
        <a:xfrm>
          <a:off x="4464674" y="1211959"/>
          <a:ext cx="1729474" cy="103768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Urban Agenda </a:t>
          </a:r>
          <a:endParaRPr lang="en-US" sz="1600" kern="1200" dirty="0"/>
        </a:p>
      </dsp:txBody>
      <dsp:txXfrm>
        <a:off x="4464674" y="1211959"/>
        <a:ext cx="1729474" cy="1037684"/>
      </dsp:txXfrm>
    </dsp:sp>
    <dsp:sp modelId="{11ED7F39-F6A5-4893-ACF9-C96FE7CC005F}">
      <dsp:nvSpPr>
        <dsp:cNvPr id="0" name=""/>
        <dsp:cNvSpPr/>
      </dsp:nvSpPr>
      <dsp:spPr>
        <a:xfrm>
          <a:off x="6367096" y="1211959"/>
          <a:ext cx="1729474" cy="103768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Rural and Small-Town Development Fund </a:t>
          </a:r>
          <a:endParaRPr lang="en-US" sz="1600" kern="1200" dirty="0"/>
        </a:p>
      </dsp:txBody>
      <dsp:txXfrm>
        <a:off x="6367096" y="1211959"/>
        <a:ext cx="1729474" cy="1037684"/>
      </dsp:txXfrm>
    </dsp:sp>
    <dsp:sp modelId="{9358B67A-A58D-4D49-819B-91D6336B752A}">
      <dsp:nvSpPr>
        <dsp:cNvPr id="0" name=""/>
        <dsp:cNvSpPr/>
      </dsp:nvSpPr>
      <dsp:spPr>
        <a:xfrm>
          <a:off x="659829" y="2422591"/>
          <a:ext cx="1729474" cy="103768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Brownfields Redevelopment Fund </a:t>
          </a:r>
          <a:endParaRPr lang="en-US" sz="1600" kern="1200" dirty="0"/>
        </a:p>
      </dsp:txBody>
      <dsp:txXfrm>
        <a:off x="659829" y="2422591"/>
        <a:ext cx="1729474" cy="1037684"/>
      </dsp:txXfrm>
    </dsp:sp>
    <dsp:sp modelId="{E5406C02-3D3D-4C3A-9A23-FE43AFD6EBD5}">
      <dsp:nvSpPr>
        <dsp:cNvPr id="0" name=""/>
        <dsp:cNvSpPr/>
      </dsp:nvSpPr>
      <dsp:spPr>
        <a:xfrm>
          <a:off x="2562252" y="2422591"/>
          <a:ext cx="1729474" cy="103768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Site Readiness Program </a:t>
          </a:r>
          <a:endParaRPr lang="en-US" sz="1600" kern="1200" dirty="0"/>
        </a:p>
      </dsp:txBody>
      <dsp:txXfrm>
        <a:off x="2562252" y="2422591"/>
        <a:ext cx="1729474" cy="1037684"/>
      </dsp:txXfrm>
    </dsp:sp>
    <dsp:sp modelId="{E355057F-13DF-4665-B6BB-BE36388EA17F}">
      <dsp:nvSpPr>
        <dsp:cNvPr id="0" name=""/>
        <dsp:cNvSpPr/>
      </dsp:nvSpPr>
      <dsp:spPr>
        <a:xfrm>
          <a:off x="4464674" y="2422591"/>
          <a:ext cx="1729474" cy="103768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Underutilized Properties Program </a:t>
          </a:r>
          <a:endParaRPr lang="en-US" sz="1600" kern="1200" dirty="0"/>
        </a:p>
      </dsp:txBody>
      <dsp:txXfrm>
        <a:off x="4464674" y="2422591"/>
        <a:ext cx="1729474" cy="1037684"/>
      </dsp:txXfrm>
    </dsp:sp>
    <dsp:sp modelId="{838C1AA3-F55C-44A0-9C5C-6E3FE3531C3E}">
      <dsp:nvSpPr>
        <dsp:cNvPr id="0" name=""/>
        <dsp:cNvSpPr/>
      </dsp:nvSpPr>
      <dsp:spPr>
        <a:xfrm>
          <a:off x="6367096" y="2422591"/>
          <a:ext cx="1729474" cy="103768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Collaborative Workspace Program</a:t>
          </a:r>
          <a:endParaRPr lang="en-US" sz="1600" kern="1200" dirty="0"/>
        </a:p>
      </dsp:txBody>
      <dsp:txXfrm>
        <a:off x="6367096" y="2422591"/>
        <a:ext cx="1729474" cy="1037684"/>
      </dsp:txXfrm>
    </dsp:sp>
    <dsp:sp modelId="{820334FA-3C60-49B5-AA01-7A13EB6AA566}">
      <dsp:nvSpPr>
        <dsp:cNvPr id="0" name=""/>
        <dsp:cNvSpPr/>
      </dsp:nvSpPr>
      <dsp:spPr>
        <a:xfrm>
          <a:off x="644783" y="3671883"/>
          <a:ext cx="1729474" cy="103768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Real Estate Services Technical Assistance</a:t>
          </a:r>
          <a:endParaRPr lang="en-US" sz="1600" kern="1200" dirty="0"/>
        </a:p>
      </dsp:txBody>
      <dsp:txXfrm>
        <a:off x="644783" y="3671883"/>
        <a:ext cx="1729474" cy="1037684"/>
      </dsp:txXfrm>
    </dsp:sp>
    <dsp:sp modelId="{5986A181-4764-40DA-ADDE-9F28E0C9DEA3}">
      <dsp:nvSpPr>
        <dsp:cNvPr id="0" name=""/>
        <dsp:cNvSpPr/>
      </dsp:nvSpPr>
      <dsp:spPr>
        <a:xfrm>
          <a:off x="2547205" y="3671883"/>
          <a:ext cx="1729474" cy="103768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Commonwealth Places Programs</a:t>
          </a:r>
          <a:endParaRPr lang="en-US" sz="1600" kern="1200" dirty="0"/>
        </a:p>
      </dsp:txBody>
      <dsp:txXfrm>
        <a:off x="2547205" y="3671883"/>
        <a:ext cx="1729474" cy="1037684"/>
      </dsp:txXfrm>
    </dsp:sp>
    <dsp:sp modelId="{623B7536-A85A-497F-93BB-7BD48B89DC30}">
      <dsp:nvSpPr>
        <dsp:cNvPr id="0" name=""/>
        <dsp:cNvSpPr/>
      </dsp:nvSpPr>
      <dsp:spPr>
        <a:xfrm>
          <a:off x="4449627" y="3671883"/>
          <a:ext cx="1729474" cy="103768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Land Use Planning Grants</a:t>
          </a:r>
          <a:endParaRPr lang="en-US" sz="1600" kern="1200" dirty="0"/>
        </a:p>
      </dsp:txBody>
      <dsp:txXfrm>
        <a:off x="4449627" y="3671883"/>
        <a:ext cx="1729474" cy="1037684"/>
      </dsp:txXfrm>
    </dsp:sp>
    <dsp:sp modelId="{D97F1D46-A5AA-42AB-92E4-62F85E291BE5}">
      <dsp:nvSpPr>
        <dsp:cNvPr id="0" name=""/>
        <dsp:cNvSpPr/>
      </dsp:nvSpPr>
      <dsp:spPr>
        <a:xfrm flipH="1">
          <a:off x="6352049" y="3633224"/>
          <a:ext cx="1759567" cy="111500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Local Acquisitions for Natural Diversity Grants</a:t>
          </a:r>
          <a:endParaRPr lang="en-US" sz="1500" kern="1200" dirty="0"/>
        </a:p>
      </dsp:txBody>
      <dsp:txXfrm>
        <a:off x="6352049" y="3633224"/>
        <a:ext cx="1759567" cy="11150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4A094-863A-49F7-AB8F-E809499381DF}">
      <dsp:nvSpPr>
        <dsp:cNvPr id="0" name=""/>
        <dsp:cNvSpPr/>
      </dsp:nvSpPr>
      <dsp:spPr>
        <a:xfrm>
          <a:off x="2030" y="744659"/>
          <a:ext cx="1099196" cy="1538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Older adults can downsize &amp; stay in the community</a:t>
          </a:r>
        </a:p>
      </dsp:txBody>
      <dsp:txXfrm>
        <a:off x="2030" y="1329432"/>
        <a:ext cx="1099196" cy="923325"/>
      </dsp:txXfrm>
    </dsp:sp>
    <dsp:sp modelId="{12D1B9D8-146E-4DF3-840C-BC08D6D5E9B2}">
      <dsp:nvSpPr>
        <dsp:cNvPr id="0" name=""/>
        <dsp:cNvSpPr/>
      </dsp:nvSpPr>
      <dsp:spPr>
        <a:xfrm>
          <a:off x="320797" y="898547"/>
          <a:ext cx="461662" cy="46166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1</a:t>
          </a:r>
        </a:p>
      </dsp:txBody>
      <dsp:txXfrm>
        <a:off x="388406" y="966156"/>
        <a:ext cx="326444" cy="326444"/>
      </dsp:txXfrm>
    </dsp:sp>
    <dsp:sp modelId="{BDCF3188-E3AE-47FA-89F2-A4337C038874}">
      <dsp:nvSpPr>
        <dsp:cNvPr id="0" name=""/>
        <dsp:cNvSpPr/>
      </dsp:nvSpPr>
      <dsp:spPr>
        <a:xfrm>
          <a:off x="2030" y="2283463"/>
          <a:ext cx="109919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2C31F1-DDAB-427E-A7FE-F30F00ADFF1F}">
      <dsp:nvSpPr>
        <dsp:cNvPr id="0" name=""/>
        <dsp:cNvSpPr/>
      </dsp:nvSpPr>
      <dsp:spPr>
        <a:xfrm>
          <a:off x="1211146" y="744659"/>
          <a:ext cx="1099196" cy="1538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College kids can come home &amp; rent</a:t>
          </a:r>
        </a:p>
      </dsp:txBody>
      <dsp:txXfrm>
        <a:off x="1211146" y="1329432"/>
        <a:ext cx="1099196" cy="923325"/>
      </dsp:txXfrm>
    </dsp:sp>
    <dsp:sp modelId="{CDED8B85-974D-4B72-A625-794A02A3D81B}">
      <dsp:nvSpPr>
        <dsp:cNvPr id="0" name=""/>
        <dsp:cNvSpPr/>
      </dsp:nvSpPr>
      <dsp:spPr>
        <a:xfrm>
          <a:off x="1529913" y="898547"/>
          <a:ext cx="461662" cy="46166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2</a:t>
          </a:r>
        </a:p>
      </dsp:txBody>
      <dsp:txXfrm>
        <a:off x="1597522" y="966156"/>
        <a:ext cx="326444" cy="326444"/>
      </dsp:txXfrm>
    </dsp:sp>
    <dsp:sp modelId="{5C89F85B-B5D9-422A-BEDC-A84F655513EA}">
      <dsp:nvSpPr>
        <dsp:cNvPr id="0" name=""/>
        <dsp:cNvSpPr/>
      </dsp:nvSpPr>
      <dsp:spPr>
        <a:xfrm>
          <a:off x="1211146" y="2283463"/>
          <a:ext cx="109919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66347-F771-4D89-828E-82ECAFEAD20F}">
      <dsp:nvSpPr>
        <dsp:cNvPr id="0" name=""/>
        <dsp:cNvSpPr/>
      </dsp:nvSpPr>
      <dsp:spPr>
        <a:xfrm>
          <a:off x="2420263" y="744659"/>
          <a:ext cx="1099196" cy="1538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Small businesses can retain employees</a:t>
          </a:r>
        </a:p>
      </dsp:txBody>
      <dsp:txXfrm>
        <a:off x="2420263" y="1329432"/>
        <a:ext cx="1099196" cy="923325"/>
      </dsp:txXfrm>
    </dsp:sp>
    <dsp:sp modelId="{0ECF4CE4-A6E1-470F-9DA3-F69A0303654A}">
      <dsp:nvSpPr>
        <dsp:cNvPr id="0" name=""/>
        <dsp:cNvSpPr/>
      </dsp:nvSpPr>
      <dsp:spPr>
        <a:xfrm>
          <a:off x="2739030" y="898547"/>
          <a:ext cx="461662" cy="46166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3</a:t>
          </a:r>
        </a:p>
      </dsp:txBody>
      <dsp:txXfrm>
        <a:off x="2806639" y="966156"/>
        <a:ext cx="326444" cy="326444"/>
      </dsp:txXfrm>
    </dsp:sp>
    <dsp:sp modelId="{301CDA55-75E1-47DD-9F84-1A7671A97A4D}">
      <dsp:nvSpPr>
        <dsp:cNvPr id="0" name=""/>
        <dsp:cNvSpPr/>
      </dsp:nvSpPr>
      <dsp:spPr>
        <a:xfrm>
          <a:off x="2420263" y="2283463"/>
          <a:ext cx="109919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B1586-7260-4BA5-83FB-F691C2174582}">
      <dsp:nvSpPr>
        <dsp:cNvPr id="0" name=""/>
        <dsp:cNvSpPr/>
      </dsp:nvSpPr>
      <dsp:spPr>
        <a:xfrm>
          <a:off x="3629380" y="744659"/>
          <a:ext cx="1099196" cy="1538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Create some affordable housing units </a:t>
          </a:r>
        </a:p>
      </dsp:txBody>
      <dsp:txXfrm>
        <a:off x="3629380" y="1329432"/>
        <a:ext cx="1099196" cy="923325"/>
      </dsp:txXfrm>
    </dsp:sp>
    <dsp:sp modelId="{0EE071F0-5909-4FDE-AF42-E8E41391008C}">
      <dsp:nvSpPr>
        <dsp:cNvPr id="0" name=""/>
        <dsp:cNvSpPr/>
      </dsp:nvSpPr>
      <dsp:spPr>
        <a:xfrm>
          <a:off x="3948147" y="898547"/>
          <a:ext cx="461662" cy="46166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4</a:t>
          </a:r>
        </a:p>
      </dsp:txBody>
      <dsp:txXfrm>
        <a:off x="4015756" y="966156"/>
        <a:ext cx="326444" cy="326444"/>
      </dsp:txXfrm>
    </dsp:sp>
    <dsp:sp modelId="{DE335BC7-74DB-402B-A348-D76F4C20CA0D}">
      <dsp:nvSpPr>
        <dsp:cNvPr id="0" name=""/>
        <dsp:cNvSpPr/>
      </dsp:nvSpPr>
      <dsp:spPr>
        <a:xfrm>
          <a:off x="3629380" y="2283463"/>
          <a:ext cx="109919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32B2E9-C288-46B0-AD95-5245F00C9D11}">
      <dsp:nvSpPr>
        <dsp:cNvPr id="0" name=""/>
        <dsp:cNvSpPr/>
      </dsp:nvSpPr>
      <dsp:spPr>
        <a:xfrm>
          <a:off x="4838496" y="744659"/>
          <a:ext cx="1099196" cy="1538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698" tIns="330200" rIns="85698" bIns="330200" numCol="1" spcCol="1270" anchor="t" anchorCtr="0">
          <a:noAutofit/>
        </a:bodyPr>
        <a:lstStyle/>
        <a:p>
          <a:pPr marL="0" lvl="0" indent="0" algn="l" defTabSz="488950">
            <a:lnSpc>
              <a:spcPct val="90000"/>
            </a:lnSpc>
            <a:spcBef>
              <a:spcPct val="0"/>
            </a:spcBef>
            <a:spcAft>
              <a:spcPct val="35000"/>
            </a:spcAft>
            <a:buNone/>
          </a:pPr>
          <a:r>
            <a:rPr lang="en-US" sz="1100" kern="1200" dirty="0"/>
            <a:t>Grandparents can stay close to their grandchildren</a:t>
          </a:r>
        </a:p>
      </dsp:txBody>
      <dsp:txXfrm>
        <a:off x="4838496" y="1329432"/>
        <a:ext cx="1099196" cy="923325"/>
      </dsp:txXfrm>
    </dsp:sp>
    <dsp:sp modelId="{356343A5-5D62-4C79-8E24-3353654CD495}">
      <dsp:nvSpPr>
        <dsp:cNvPr id="0" name=""/>
        <dsp:cNvSpPr/>
      </dsp:nvSpPr>
      <dsp:spPr>
        <a:xfrm>
          <a:off x="5157263" y="898547"/>
          <a:ext cx="461662" cy="46166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93" tIns="12700" rIns="35993" bIns="12700" numCol="1" spcCol="1270" anchor="ctr" anchorCtr="0">
          <a:noAutofit/>
        </a:bodyPr>
        <a:lstStyle/>
        <a:p>
          <a:pPr marL="0" lvl="0" indent="0" algn="ctr" defTabSz="933450">
            <a:lnSpc>
              <a:spcPct val="90000"/>
            </a:lnSpc>
            <a:spcBef>
              <a:spcPct val="0"/>
            </a:spcBef>
            <a:spcAft>
              <a:spcPct val="35000"/>
            </a:spcAft>
            <a:buNone/>
          </a:pPr>
          <a:r>
            <a:rPr lang="en-US" sz="2100" kern="1200" dirty="0"/>
            <a:t>5</a:t>
          </a:r>
        </a:p>
      </dsp:txBody>
      <dsp:txXfrm>
        <a:off x="5224872" y="966156"/>
        <a:ext cx="326444" cy="326444"/>
      </dsp:txXfrm>
    </dsp:sp>
    <dsp:sp modelId="{48D14C04-0156-403C-BDFC-4620CEA609D7}">
      <dsp:nvSpPr>
        <dsp:cNvPr id="0" name=""/>
        <dsp:cNvSpPr/>
      </dsp:nvSpPr>
      <dsp:spPr>
        <a:xfrm>
          <a:off x="4838496" y="2283463"/>
          <a:ext cx="109919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0AD84-7610-49E3-9561-64574419E35E}">
      <dsp:nvSpPr>
        <dsp:cNvPr id="0" name=""/>
        <dsp:cNvSpPr/>
      </dsp:nvSpPr>
      <dsp:spPr>
        <a:xfrm>
          <a:off x="0" y="79901"/>
          <a:ext cx="4481512" cy="2148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Marblehead presently has 15 zoning districts and two overlay districts</a:t>
          </a:r>
        </a:p>
      </dsp:txBody>
      <dsp:txXfrm>
        <a:off x="104859" y="184760"/>
        <a:ext cx="4271794" cy="1938328"/>
      </dsp:txXfrm>
    </dsp:sp>
    <dsp:sp modelId="{48191DB7-F9B2-45E9-A7EB-312B5A575680}">
      <dsp:nvSpPr>
        <dsp:cNvPr id="0" name=""/>
        <dsp:cNvSpPr/>
      </dsp:nvSpPr>
      <dsp:spPr>
        <a:xfrm>
          <a:off x="0" y="2299948"/>
          <a:ext cx="4481512" cy="27070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The first zoning bylaw was adopted in the 1920 hundreds of years after the establishment of the town and has been amended many times  </a:t>
          </a:r>
        </a:p>
      </dsp:txBody>
      <dsp:txXfrm>
        <a:off x="132147" y="2432095"/>
        <a:ext cx="4217218" cy="2442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5E40D-8B72-41E6-858E-62924084F6ED}">
      <dsp:nvSpPr>
        <dsp:cNvPr id="0" name=""/>
        <dsp:cNvSpPr/>
      </dsp:nvSpPr>
      <dsp:spPr>
        <a:xfrm>
          <a:off x="280632" y="91786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59FB9-F011-40C0-BDA6-E77E6C172BA0}">
      <dsp:nvSpPr>
        <dsp:cNvPr id="0" name=""/>
        <dsp:cNvSpPr/>
      </dsp:nvSpPr>
      <dsp:spPr>
        <a:xfrm>
          <a:off x="418631" y="1055867"/>
          <a:ext cx="381141" cy="3811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39DF6-759C-45B8-87CC-0E7B1FDEA308}">
      <dsp:nvSpPr>
        <dsp:cNvPr id="0" name=""/>
        <dsp:cNvSpPr/>
      </dsp:nvSpPr>
      <dsp:spPr>
        <a:xfrm>
          <a:off x="1078589" y="303778"/>
          <a:ext cx="1548975" cy="188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Take the existing district where multi family housing is permitted right now by special permit and make the changes to the dimensional regulations and allow by right </a:t>
          </a:r>
        </a:p>
      </dsp:txBody>
      <dsp:txXfrm>
        <a:off x="1078589" y="303778"/>
        <a:ext cx="1548975" cy="1885318"/>
      </dsp:txXfrm>
    </dsp:sp>
    <dsp:sp modelId="{1FACA3D3-F92C-4908-9B54-FE172B157BA3}">
      <dsp:nvSpPr>
        <dsp:cNvPr id="0" name=""/>
        <dsp:cNvSpPr/>
      </dsp:nvSpPr>
      <dsp:spPr>
        <a:xfrm>
          <a:off x="2897462" y="91786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FE8973-5EBF-4886-AFC4-DDA1761EBE4D}">
      <dsp:nvSpPr>
        <dsp:cNvPr id="0" name=""/>
        <dsp:cNvSpPr/>
      </dsp:nvSpPr>
      <dsp:spPr>
        <a:xfrm>
          <a:off x="3035462" y="1055867"/>
          <a:ext cx="381141" cy="3811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F3B71-0E6A-4F5C-B289-2A6DE89835D4}">
      <dsp:nvSpPr>
        <dsp:cNvPr id="0" name=""/>
        <dsp:cNvSpPr/>
      </dsp:nvSpPr>
      <dsp:spPr>
        <a:xfrm>
          <a:off x="3695419" y="917867"/>
          <a:ext cx="1548975" cy="65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Look at expanding existing smart growth districts</a:t>
          </a:r>
        </a:p>
      </dsp:txBody>
      <dsp:txXfrm>
        <a:off x="3695419" y="917867"/>
        <a:ext cx="1548975" cy="657141"/>
      </dsp:txXfrm>
    </dsp:sp>
    <dsp:sp modelId="{A24521EC-93FF-4622-8089-F578EFF88D22}">
      <dsp:nvSpPr>
        <dsp:cNvPr id="0" name=""/>
        <dsp:cNvSpPr/>
      </dsp:nvSpPr>
      <dsp:spPr>
        <a:xfrm>
          <a:off x="5514292" y="91786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F948AA-A8FA-4A49-A7AC-078B2ED62211}">
      <dsp:nvSpPr>
        <dsp:cNvPr id="0" name=""/>
        <dsp:cNvSpPr/>
      </dsp:nvSpPr>
      <dsp:spPr>
        <a:xfrm>
          <a:off x="5652292" y="1055867"/>
          <a:ext cx="381141" cy="3811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33B34-D1FE-4831-8503-61995A45A21E}">
      <dsp:nvSpPr>
        <dsp:cNvPr id="0" name=""/>
        <dsp:cNvSpPr/>
      </dsp:nvSpPr>
      <dsp:spPr>
        <a:xfrm>
          <a:off x="6312250" y="917867"/>
          <a:ext cx="1548975" cy="65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Look at any large open parcel(s) above 5 acres or areas with underutilized buildings and properties and create a five acre district </a:t>
          </a:r>
        </a:p>
      </dsp:txBody>
      <dsp:txXfrm>
        <a:off x="6312250" y="917867"/>
        <a:ext cx="1548975" cy="657141"/>
      </dsp:txXfrm>
    </dsp:sp>
    <dsp:sp modelId="{7AC522BB-AA1F-44C1-A35D-4607F7777E02}">
      <dsp:nvSpPr>
        <dsp:cNvPr id="0" name=""/>
        <dsp:cNvSpPr/>
      </dsp:nvSpPr>
      <dsp:spPr>
        <a:xfrm>
          <a:off x="280632" y="347122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400AF4-9A26-4BD4-8E98-F6C229D37656}">
      <dsp:nvSpPr>
        <dsp:cNvPr id="0" name=""/>
        <dsp:cNvSpPr/>
      </dsp:nvSpPr>
      <dsp:spPr>
        <a:xfrm>
          <a:off x="418631" y="3609227"/>
          <a:ext cx="381141" cy="3811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22D4FD-FB01-4E8A-B11E-C0CCB879B69C}">
      <dsp:nvSpPr>
        <dsp:cNvPr id="0" name=""/>
        <dsp:cNvSpPr/>
      </dsp:nvSpPr>
      <dsp:spPr>
        <a:xfrm>
          <a:off x="1078589" y="3471227"/>
          <a:ext cx="1548975" cy="65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Develop and apply criteria</a:t>
          </a:r>
        </a:p>
      </dsp:txBody>
      <dsp:txXfrm>
        <a:off x="1078589" y="3471227"/>
        <a:ext cx="1548975" cy="657141"/>
      </dsp:txXfrm>
    </dsp:sp>
    <dsp:sp modelId="{2637CC92-60EA-43B5-9B11-F647FE84D8C3}">
      <dsp:nvSpPr>
        <dsp:cNvPr id="0" name=""/>
        <dsp:cNvSpPr/>
      </dsp:nvSpPr>
      <dsp:spPr>
        <a:xfrm>
          <a:off x="2897462" y="347122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DB3B57-CF39-4790-8C18-85899B39A3B4}">
      <dsp:nvSpPr>
        <dsp:cNvPr id="0" name=""/>
        <dsp:cNvSpPr/>
      </dsp:nvSpPr>
      <dsp:spPr>
        <a:xfrm>
          <a:off x="3035462" y="3609227"/>
          <a:ext cx="381141" cy="3811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79D9C5-17B1-4EC8-B048-D4009282CBDE}">
      <dsp:nvSpPr>
        <dsp:cNvPr id="0" name=""/>
        <dsp:cNvSpPr/>
      </dsp:nvSpPr>
      <dsp:spPr>
        <a:xfrm>
          <a:off x="3695419" y="3019377"/>
          <a:ext cx="1548975" cy="1560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Develop strict guidelines so even as of right it has to be a certain size  shape and look</a:t>
          </a:r>
        </a:p>
      </dsp:txBody>
      <dsp:txXfrm>
        <a:off x="3695419" y="3019377"/>
        <a:ext cx="1548975" cy="15608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2DCBE-BD49-40B1-A8A4-D56A965393CF}">
      <dsp:nvSpPr>
        <dsp:cNvPr id="0" name=""/>
        <dsp:cNvSpPr/>
      </dsp:nvSpPr>
      <dsp:spPr>
        <a:xfrm>
          <a:off x="686960" y="920011"/>
          <a:ext cx="1251609" cy="1251609"/>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D03FD-EFA0-447E-8E56-F4D9426B62F4}">
      <dsp:nvSpPr>
        <dsp:cNvPr id="0" name=""/>
        <dsp:cNvSpPr/>
      </dsp:nvSpPr>
      <dsp:spPr>
        <a:xfrm>
          <a:off x="953697" y="1186748"/>
          <a:ext cx="718136" cy="718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3186B1C-2510-4B57-9211-979C30637A79}">
      <dsp:nvSpPr>
        <dsp:cNvPr id="0" name=""/>
        <dsp:cNvSpPr/>
      </dsp:nvSpPr>
      <dsp:spPr>
        <a:xfrm>
          <a:off x="286856" y="2561466"/>
          <a:ext cx="20518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Infrastructure capacity</a:t>
          </a:r>
        </a:p>
      </dsp:txBody>
      <dsp:txXfrm>
        <a:off x="286856" y="2561466"/>
        <a:ext cx="2051818" cy="720000"/>
      </dsp:txXfrm>
    </dsp:sp>
    <dsp:sp modelId="{41F3CBF0-5BC3-49C2-B049-34DC3D2B71C8}">
      <dsp:nvSpPr>
        <dsp:cNvPr id="0" name=""/>
        <dsp:cNvSpPr/>
      </dsp:nvSpPr>
      <dsp:spPr>
        <a:xfrm>
          <a:off x="2494947" y="845281"/>
          <a:ext cx="1251609" cy="1251609"/>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05D328-464C-4386-A159-3A192E4A4B31}">
      <dsp:nvSpPr>
        <dsp:cNvPr id="0" name=""/>
        <dsp:cNvSpPr/>
      </dsp:nvSpPr>
      <dsp:spPr>
        <a:xfrm>
          <a:off x="2735266" y="1102127"/>
          <a:ext cx="718136" cy="718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273A163-BC76-4426-9EF5-3B7A3E3762BC}">
      <dsp:nvSpPr>
        <dsp:cNvPr id="0" name=""/>
        <dsp:cNvSpPr/>
      </dsp:nvSpPr>
      <dsp:spPr>
        <a:xfrm>
          <a:off x="2960119" y="2427692"/>
          <a:ext cx="1527065" cy="898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0" i="0" kern="1200" baseline="0" dirty="0"/>
            <a:t> </a:t>
          </a:r>
          <a:endParaRPr lang="en-US" sz="1400" kern="1200" dirty="0"/>
        </a:p>
      </dsp:txBody>
      <dsp:txXfrm>
        <a:off x="2960119" y="2427692"/>
        <a:ext cx="1527065" cy="898365"/>
      </dsp:txXfrm>
    </dsp:sp>
    <dsp:sp modelId="{98B274C8-0B75-4913-984D-DC1AEE2F6973}">
      <dsp:nvSpPr>
        <dsp:cNvPr id="0" name=""/>
        <dsp:cNvSpPr/>
      </dsp:nvSpPr>
      <dsp:spPr>
        <a:xfrm>
          <a:off x="5564868" y="943463"/>
          <a:ext cx="1226527" cy="1068185"/>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DD2C82-86DF-4EF2-90D4-21DCDD39ADC6}">
      <dsp:nvSpPr>
        <dsp:cNvPr id="0" name=""/>
        <dsp:cNvSpPr/>
      </dsp:nvSpPr>
      <dsp:spPr>
        <a:xfrm>
          <a:off x="5778960" y="1138543"/>
          <a:ext cx="718136" cy="718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9258F2E-87A9-45B8-A33D-DDACDC77B5CC}">
      <dsp:nvSpPr>
        <dsp:cNvPr id="0" name=""/>
        <dsp:cNvSpPr/>
      </dsp:nvSpPr>
      <dsp:spPr>
        <a:xfrm>
          <a:off x="5479218" y="2515610"/>
          <a:ext cx="131064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Changes to the  Character of Marblehead </a:t>
          </a:r>
        </a:p>
      </dsp:txBody>
      <dsp:txXfrm>
        <a:off x="5479218" y="2515610"/>
        <a:ext cx="1310640" cy="720000"/>
      </dsp:txXfrm>
    </dsp:sp>
    <dsp:sp modelId="{D8EFA39C-6419-46E3-A2E6-03B317EF7AC0}">
      <dsp:nvSpPr>
        <dsp:cNvPr id="0" name=""/>
        <dsp:cNvSpPr/>
      </dsp:nvSpPr>
      <dsp:spPr>
        <a:xfrm>
          <a:off x="7890883" y="961417"/>
          <a:ext cx="1309083" cy="1085983"/>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B692E-78AC-4630-A5E4-F6F2C3421273}">
      <dsp:nvSpPr>
        <dsp:cNvPr id="0" name=""/>
        <dsp:cNvSpPr/>
      </dsp:nvSpPr>
      <dsp:spPr>
        <a:xfrm>
          <a:off x="8116015" y="1155553"/>
          <a:ext cx="718136" cy="718136"/>
        </a:xfrm>
        <a:prstGeom prst="rect">
          <a:avLst/>
        </a:prstGeom>
        <a:blipFill rotWithShape="1">
          <a:blip xmlns:r="http://schemas.openxmlformats.org/officeDocument/2006/relationships" r:embed="rId7">
            <a:extLst>
              <a:ext uri="{BEBA8EAE-BF5A-486C-A8C5-ECC9F3942E4B}">
                <a14:imgProps xmlns:a14="http://schemas.microsoft.com/office/drawing/2010/main">
                  <a14:imgLayer r:embed="rId8">
                    <a14:imgEffect>
                      <a14:saturation sat="0"/>
                    </a14:imgEffect>
                  </a14:imgLayer>
                </a14:imgProps>
              </a:ext>
            </a:extLst>
          </a:blip>
          <a:srcRect/>
          <a:stretch>
            <a:fillRect t="-17000" b="-17000"/>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AC80A81-2CD9-4701-AF7E-5ADF3D0904C3}">
      <dsp:nvSpPr>
        <dsp:cNvPr id="0" name=""/>
        <dsp:cNvSpPr/>
      </dsp:nvSpPr>
      <dsp:spPr>
        <a:xfrm>
          <a:off x="7519516" y="2520060"/>
          <a:ext cx="20518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Harmonious Integration of housing styles </a:t>
          </a:r>
        </a:p>
      </dsp:txBody>
      <dsp:txXfrm>
        <a:off x="7519516" y="2520060"/>
        <a:ext cx="2051818"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E3864-B761-48C3-8D87-82E180BD3FC3}">
      <dsp:nvSpPr>
        <dsp:cNvPr id="0" name=""/>
        <dsp:cNvSpPr/>
      </dsp:nvSpPr>
      <dsp:spPr>
        <a:xfrm>
          <a:off x="0" y="0"/>
          <a:ext cx="5649711" cy="98492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Can provide a variety of housing options, accommodating individuals and families with different needs, preferences, and budgets</a:t>
          </a:r>
          <a:br>
            <a:rPr lang="en-US" sz="1400" b="0" i="0" kern="1200" dirty="0"/>
          </a:br>
          <a:endParaRPr lang="en-US" sz="1400" kern="1200" dirty="0"/>
        </a:p>
      </dsp:txBody>
      <dsp:txXfrm>
        <a:off x="28847" y="28847"/>
        <a:ext cx="4503678" cy="927228"/>
      </dsp:txXfrm>
    </dsp:sp>
    <dsp:sp modelId="{0DF062DD-0154-4165-904B-2FE170759B16}">
      <dsp:nvSpPr>
        <dsp:cNvPr id="0" name=""/>
        <dsp:cNvSpPr/>
      </dsp:nvSpPr>
      <dsp:spPr>
        <a:xfrm>
          <a:off x="473163" y="1163998"/>
          <a:ext cx="5649711" cy="98492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Shared spaces in multi-family communities can foster social interaction, creating a sense of community and belonging among residents</a:t>
          </a:r>
          <a:endParaRPr lang="en-US" sz="1600" kern="1200" dirty="0"/>
        </a:p>
      </dsp:txBody>
      <dsp:txXfrm>
        <a:off x="502010" y="1192845"/>
        <a:ext cx="4478654" cy="927228"/>
      </dsp:txXfrm>
    </dsp:sp>
    <dsp:sp modelId="{F0D241A0-1E43-415B-949F-48733B97814C}">
      <dsp:nvSpPr>
        <dsp:cNvPr id="0" name=""/>
        <dsp:cNvSpPr/>
      </dsp:nvSpPr>
      <dsp:spPr>
        <a:xfrm>
          <a:off x="914405" y="2214229"/>
          <a:ext cx="5699428" cy="121245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Multi-family zoning can support the development of affordable housing options, helping to address housing affordability issues</a:t>
          </a:r>
          <a:br>
            <a:rPr lang="en-US" sz="1600" kern="1200" dirty="0"/>
          </a:br>
          <a:endParaRPr lang="en-US" sz="1600" kern="1200" dirty="0"/>
        </a:p>
      </dsp:txBody>
      <dsp:txXfrm>
        <a:off x="949917" y="2249741"/>
        <a:ext cx="4512368" cy="1141434"/>
      </dsp:txXfrm>
    </dsp:sp>
    <dsp:sp modelId="{FBDD5434-61D6-4465-BC0A-8E4820A74611}">
      <dsp:nvSpPr>
        <dsp:cNvPr id="0" name=""/>
        <dsp:cNvSpPr/>
      </dsp:nvSpPr>
      <dsp:spPr>
        <a:xfrm>
          <a:off x="1412427" y="3491996"/>
          <a:ext cx="5649711" cy="98492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New growth can help take tax pressure off existing residents by creating new tax  revenue </a:t>
          </a:r>
        </a:p>
      </dsp:txBody>
      <dsp:txXfrm>
        <a:off x="1441274" y="3520843"/>
        <a:ext cx="4478654" cy="927228"/>
      </dsp:txXfrm>
    </dsp:sp>
    <dsp:sp modelId="{FB23397F-D71E-4569-AD46-FDC5CC96ABC9}">
      <dsp:nvSpPr>
        <dsp:cNvPr id="0" name=""/>
        <dsp:cNvSpPr/>
      </dsp:nvSpPr>
      <dsp:spPr>
        <a:xfrm>
          <a:off x="5009511" y="754360"/>
          <a:ext cx="640199" cy="640199"/>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5153556" y="754360"/>
        <a:ext cx="352109" cy="481750"/>
      </dsp:txXfrm>
    </dsp:sp>
    <dsp:sp modelId="{A004C516-3FF2-478B-8A29-3637DBABAB35}">
      <dsp:nvSpPr>
        <dsp:cNvPr id="0" name=""/>
        <dsp:cNvSpPr/>
      </dsp:nvSpPr>
      <dsp:spPr>
        <a:xfrm>
          <a:off x="5482675" y="1918359"/>
          <a:ext cx="640199" cy="640199"/>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5626720" y="1918359"/>
        <a:ext cx="352109" cy="481750"/>
      </dsp:txXfrm>
    </dsp:sp>
    <dsp:sp modelId="{62117F48-1F66-438B-982E-29E32DEA5A3E}">
      <dsp:nvSpPr>
        <dsp:cNvPr id="0" name=""/>
        <dsp:cNvSpPr/>
      </dsp:nvSpPr>
      <dsp:spPr>
        <a:xfrm>
          <a:off x="5948776" y="3082358"/>
          <a:ext cx="640199" cy="640199"/>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6092821" y="3082358"/>
        <a:ext cx="352109" cy="4817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7C02C-3058-463D-A7BF-AA8F997C606E}">
      <dsp:nvSpPr>
        <dsp:cNvPr id="0" name=""/>
        <dsp:cNvSpPr/>
      </dsp:nvSpPr>
      <dsp:spPr>
        <a:xfrm>
          <a:off x="0" y="59478"/>
          <a:ext cx="2658515" cy="159510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Identified stakeholders to contact</a:t>
          </a:r>
        </a:p>
      </dsp:txBody>
      <dsp:txXfrm>
        <a:off x="0" y="59478"/>
        <a:ext cx="2658515" cy="1595109"/>
      </dsp:txXfrm>
    </dsp:sp>
    <dsp:sp modelId="{BF4C10C0-1DEF-45DE-B715-5D3CBC3AF10A}">
      <dsp:nvSpPr>
        <dsp:cNvPr id="0" name=""/>
        <dsp:cNvSpPr/>
      </dsp:nvSpPr>
      <dsp:spPr>
        <a:xfrm>
          <a:off x="2924367" y="59478"/>
          <a:ext cx="2658515" cy="159510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Looked at model bylaws </a:t>
          </a:r>
        </a:p>
      </dsp:txBody>
      <dsp:txXfrm>
        <a:off x="2924367" y="59478"/>
        <a:ext cx="2658515" cy="1595109"/>
      </dsp:txXfrm>
    </dsp:sp>
    <dsp:sp modelId="{E58DDBD8-5EFD-421A-8BA3-B6092326469F}">
      <dsp:nvSpPr>
        <dsp:cNvPr id="0" name=""/>
        <dsp:cNvSpPr/>
      </dsp:nvSpPr>
      <dsp:spPr>
        <a:xfrm>
          <a:off x="5848734" y="59478"/>
          <a:ext cx="2658515" cy="15951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Began going to various boards to present what this is about</a:t>
          </a:r>
        </a:p>
      </dsp:txBody>
      <dsp:txXfrm>
        <a:off x="5848734" y="59478"/>
        <a:ext cx="2658515" cy="1595109"/>
      </dsp:txXfrm>
    </dsp:sp>
    <dsp:sp modelId="{A42E5A74-03DB-42FA-84DC-3910898A69E4}">
      <dsp:nvSpPr>
        <dsp:cNvPr id="0" name=""/>
        <dsp:cNvSpPr/>
      </dsp:nvSpPr>
      <dsp:spPr>
        <a:xfrm>
          <a:off x="1462183" y="1920439"/>
          <a:ext cx="2658515" cy="159510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Analyzed Unrestricted District </a:t>
          </a:r>
        </a:p>
      </dsp:txBody>
      <dsp:txXfrm>
        <a:off x="1462183" y="1920439"/>
        <a:ext cx="2658515" cy="1595109"/>
      </dsp:txXfrm>
    </dsp:sp>
    <dsp:sp modelId="{672C04C9-98C4-4121-A335-FC7E05A9E2F2}">
      <dsp:nvSpPr>
        <dsp:cNvPr id="0" name=""/>
        <dsp:cNvSpPr/>
      </dsp:nvSpPr>
      <dsp:spPr>
        <a:xfrm>
          <a:off x="4386550" y="1947078"/>
          <a:ext cx="2658515" cy="159510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Smart Growth expansion areas  </a:t>
          </a:r>
        </a:p>
      </dsp:txBody>
      <dsp:txXfrm>
        <a:off x="4386550" y="1947078"/>
        <a:ext cx="2658515" cy="15951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7C02C-3058-463D-A7BF-AA8F997C606E}">
      <dsp:nvSpPr>
        <dsp:cNvPr id="0" name=""/>
        <dsp:cNvSpPr/>
      </dsp:nvSpPr>
      <dsp:spPr>
        <a:xfrm>
          <a:off x="0" y="59478"/>
          <a:ext cx="2658515" cy="159510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Identified stakeholders to contact</a:t>
          </a:r>
        </a:p>
      </dsp:txBody>
      <dsp:txXfrm>
        <a:off x="0" y="59478"/>
        <a:ext cx="2658515" cy="1595109"/>
      </dsp:txXfrm>
    </dsp:sp>
    <dsp:sp modelId="{BF4C10C0-1DEF-45DE-B715-5D3CBC3AF10A}">
      <dsp:nvSpPr>
        <dsp:cNvPr id="0" name=""/>
        <dsp:cNvSpPr/>
      </dsp:nvSpPr>
      <dsp:spPr>
        <a:xfrm>
          <a:off x="2924367" y="59478"/>
          <a:ext cx="2658515" cy="159510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Looked at model bylaws </a:t>
          </a:r>
        </a:p>
      </dsp:txBody>
      <dsp:txXfrm>
        <a:off x="2924367" y="59478"/>
        <a:ext cx="2658515" cy="1595109"/>
      </dsp:txXfrm>
    </dsp:sp>
    <dsp:sp modelId="{E58DDBD8-5EFD-421A-8BA3-B6092326469F}">
      <dsp:nvSpPr>
        <dsp:cNvPr id="0" name=""/>
        <dsp:cNvSpPr/>
      </dsp:nvSpPr>
      <dsp:spPr>
        <a:xfrm>
          <a:off x="5848734" y="59478"/>
          <a:ext cx="2658515" cy="15951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Began going to various boards to present what this is about</a:t>
          </a:r>
        </a:p>
      </dsp:txBody>
      <dsp:txXfrm>
        <a:off x="5848734" y="59478"/>
        <a:ext cx="2658515" cy="1595109"/>
      </dsp:txXfrm>
    </dsp:sp>
    <dsp:sp modelId="{A42E5A74-03DB-42FA-84DC-3910898A69E4}">
      <dsp:nvSpPr>
        <dsp:cNvPr id="0" name=""/>
        <dsp:cNvSpPr/>
      </dsp:nvSpPr>
      <dsp:spPr>
        <a:xfrm>
          <a:off x="1462183" y="1920439"/>
          <a:ext cx="2658515" cy="159510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Analyzed Unrestricted District </a:t>
          </a:r>
        </a:p>
      </dsp:txBody>
      <dsp:txXfrm>
        <a:off x="1462183" y="1920439"/>
        <a:ext cx="2658515" cy="1595109"/>
      </dsp:txXfrm>
    </dsp:sp>
    <dsp:sp modelId="{672C04C9-98C4-4121-A335-FC7E05A9E2F2}">
      <dsp:nvSpPr>
        <dsp:cNvPr id="0" name=""/>
        <dsp:cNvSpPr/>
      </dsp:nvSpPr>
      <dsp:spPr>
        <a:xfrm>
          <a:off x="4386550" y="1947078"/>
          <a:ext cx="2658515" cy="159510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Smart Growth expansion areas  </a:t>
          </a:r>
        </a:p>
      </dsp:txBody>
      <dsp:txXfrm>
        <a:off x="4386550" y="1947078"/>
        <a:ext cx="2658515" cy="15951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E1ACB-012E-4EC1-BEFE-D404682CB2EC}">
      <dsp:nvSpPr>
        <dsp:cNvPr id="0" name=""/>
        <dsp:cNvSpPr/>
      </dsp:nvSpPr>
      <dsp:spPr>
        <a:xfrm>
          <a:off x="0" y="34343"/>
          <a:ext cx="9062667" cy="123147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It might change Marblehead’s character </a:t>
          </a:r>
        </a:p>
      </dsp:txBody>
      <dsp:txXfrm>
        <a:off x="60116" y="94459"/>
        <a:ext cx="8942435" cy="1111247"/>
      </dsp:txXfrm>
    </dsp:sp>
    <dsp:sp modelId="{17205448-A96A-40FE-82CA-CD4AD043CE3F}">
      <dsp:nvSpPr>
        <dsp:cNvPr id="0" name=""/>
        <dsp:cNvSpPr/>
      </dsp:nvSpPr>
      <dsp:spPr>
        <a:xfrm>
          <a:off x="0" y="1355103"/>
          <a:ext cx="9062667" cy="1231479"/>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It might create so many new units that it effects the schools</a:t>
          </a:r>
        </a:p>
      </dsp:txBody>
      <dsp:txXfrm>
        <a:off x="60116" y="1415219"/>
        <a:ext cx="8942435" cy="1111247"/>
      </dsp:txXfrm>
    </dsp:sp>
    <dsp:sp modelId="{6CC5D6C6-9FEC-441A-9005-EF94F1BEAFA4}">
      <dsp:nvSpPr>
        <dsp:cNvPr id="0" name=""/>
        <dsp:cNvSpPr/>
      </dsp:nvSpPr>
      <dsp:spPr>
        <a:xfrm>
          <a:off x="0" y="2675862"/>
          <a:ext cx="9062667" cy="1231479"/>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It might increase traffic </a:t>
          </a:r>
        </a:p>
      </dsp:txBody>
      <dsp:txXfrm>
        <a:off x="60116" y="2735978"/>
        <a:ext cx="8942435" cy="11112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AB361-E825-4F4A-AAE8-2A9C8E242088}">
      <dsp:nvSpPr>
        <dsp:cNvPr id="0" name=""/>
        <dsp:cNvSpPr/>
      </dsp:nvSpPr>
      <dsp:spPr>
        <a:xfrm>
          <a:off x="473" y="1270766"/>
          <a:ext cx="1660406" cy="1054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DF05BA-7283-4E89-A63B-48CCC2EB1D17}">
      <dsp:nvSpPr>
        <dsp:cNvPr id="0" name=""/>
        <dsp:cNvSpPr/>
      </dsp:nvSpPr>
      <dsp:spPr>
        <a:xfrm>
          <a:off x="184962" y="1446031"/>
          <a:ext cx="1660406" cy="1054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Could create new housing types</a:t>
          </a:r>
        </a:p>
      </dsp:txBody>
      <dsp:txXfrm>
        <a:off x="215843" y="1476912"/>
        <a:ext cx="1598644" cy="992596"/>
      </dsp:txXfrm>
    </dsp:sp>
    <dsp:sp modelId="{D289BDB4-DFAB-4CEC-819F-E4F88243D16D}">
      <dsp:nvSpPr>
        <dsp:cNvPr id="0" name=""/>
        <dsp:cNvSpPr/>
      </dsp:nvSpPr>
      <dsp:spPr>
        <a:xfrm>
          <a:off x="2029858" y="1270766"/>
          <a:ext cx="1660406" cy="1054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7FF06E-0398-4B66-92B7-1B29598ED285}">
      <dsp:nvSpPr>
        <dsp:cNvPr id="0" name=""/>
        <dsp:cNvSpPr/>
      </dsp:nvSpPr>
      <dsp:spPr>
        <a:xfrm>
          <a:off x="2214348" y="1446031"/>
          <a:ext cx="1660406" cy="1054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New growth could create  tax revenue</a:t>
          </a:r>
        </a:p>
      </dsp:txBody>
      <dsp:txXfrm>
        <a:off x="2245229" y="1476912"/>
        <a:ext cx="1598644" cy="9925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12:38:54.824"/>
    </inkml:context>
    <inkml:brush xml:id="br0">
      <inkml:brushProperty name="width" value="0.05" units="cm"/>
      <inkml:brushProperty name="height" value="0.05" units="cm"/>
      <inkml:brushProperty name="color" value="#E71224"/>
    </inkml:brush>
  </inkml:definitions>
  <inkml:trace contextRef="#ctx0" brushRef="#br0">737 95 24575,'-135'-1'0,"-149"3"0,266-1 0,1 1 0,0 1 0,0 1 0,-29 9 0,35-9 0,1 1 0,1 0 0,-1 0 0,1 1 0,0 0 0,0 1 0,0 0 0,-12 14 0,10-9 0,0 0 0,2 1 0,-1 1 0,2 0 0,0 0 0,0 0 0,1 1 0,-5 18 0,6-12 0,1 0 0,1 0 0,1 0 0,1 0 0,1 38 0,1-13 0,0-19 0,3 37 0,-1-55 0,-1 0 0,1 0 0,1 0 0,0 0 0,0-1 0,0 0 0,1 1 0,6 7 0,19 26 0,62 65 0,-11-14 0,-71-83 0,1 0 0,0 0 0,0-1 0,1 0 0,0 0 0,1-2 0,0 1 0,0-1 0,1-1 0,0 0 0,0-1 0,0-1 0,17 4 0,18 2 0,0-2 0,70 1 0,-84-7 0,57 9 0,-60-6 0,0-1 0,32-1 0,-52-3 0,1-1 0,-1-1 0,0 1 0,0-2 0,-1 1 0,1-2 0,0 1 0,-1-2 0,15-7 0,5-5 0,-1-1 0,-1-2 0,-1-1 0,-1-1 0,-1-1 0,36-42 0,-46 41 0,-1 0 0,-1-1 0,-1 0 0,-2-1 0,13-45 0,-17 52 0,2-14 0,-2-1 0,-1 0 0,-2 0 0,-1 0 0,-5-66 0,1 17 0,3 76 0,-2-1 0,1 1 0,-1 0 0,0 0 0,0 0 0,-1 0 0,0 0 0,0 0 0,-1 0 0,0 0 0,0 1 0,0 0 0,-1-1 0,-6-7 0,3 7 0,0 1 0,0-1 0,0 1 0,-1 1 0,0-1 0,-1 1 0,1 1 0,-1-1 0,0 1 0,-13-3 0,-414-127 0,415 128 0,13 3 0,-1 0 0,0 0 0,-1 1 0,1 0 0,0 1 0,-1 0 0,1 0 0,-1 1 0,1 0 0,0 1 0,-15 2 0,22-2-49,0 0 1,0 1-1,0-1 0,0 0 0,1 1 1,-1-1-1,0 1 0,1-1 0,-1 1 1,1 0-1,-1 0 0,1-1 0,0 1 1,0 0-1,0 0 0,0 1 0,0-1 1,0 0-1,0 0 0,1 0 0,-1 0 1,1 1-1,0-1 0,0 0 0,0 1 0,0-1 1,0 4-1,1 17-6777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9.7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40.58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28.57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30.74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0,'4'1,"0"-1,0 1,0-1,0 1,0 0,0 1,0-1,-1 1,1-1,-1 1,1 0,4 4,38 36,-9-8,-2-6,39 37,-62-53,-1 1,-1 0,0 0,0 1,-2 0,12 24,-12-21,27 60,-32-72,1 1,-1-1,1 0,0 0,0 0,0-1,1 1,-1-1,1 0,9 5,-13-8,0-1,0 1,0-1,0 1,0-1,0 1,0-1,0 0,0 1,0-1,0 0,1 0,-1 0,0 0,0 0,0 0,0 0,0 0,1-1,-1 1,0 0,0-1,0 1,0-1,1 0,0 0,-1-1,0 1,0-1,1 1,-1-1,0 0,0 1,-1-1,1 0,0 0,-1 0,1 1,0-4,0-3,0 1,0-1,-1 1,0-1,0 0,-3-11,0 7,-2-1,1 1,-2 0,1 0,-2 1,1 0,-15-17,-63-67,82 93,0 0,-1 0,1-1,0 1,-1 1,1-1,-1 0,0 1,1-1,-1 1,0 0,0 0,-5-2,6 4,1-1,-1 0,1 1,-1-1,1 1,0-1,-1 1,1-1,0 1,-1 0,1 0,0 0,0 0,0 0,0 0,0 0,0 0,0 0,0 1,0-1,0 0,1 0,-1 1,1-1,-1 1,1-1,-1 1,1-1,0 0,-1 3,-2 10,0 0,0 0,1 0,1 0,1 1,0-1,0 0,2 0,-1 0,2 0,0 0,1 0,0 0,1-1,0 0,1 0,13 20,41 64,-51-82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32.06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1,'5'0,"0"1,0 0,0 0,-1 0,1 1,0-1,-1 1,1 0,-1 0,8 6,41 33,-38-28,41 33,142 126,-149-125,119 105,-109-101,-43-38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37.24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761 652,'0'-1,"-1"0,1-1,-1 1,1 0,-1 0,1 0,-1 0,0 0,0 0,0 0,0 0,1 0,-1 0,0 0,0 0,-1 1,1-1,0 0,-2 0,-30-15,20 10,-22-11,-48-34,72 43,-1-1,1-1,1 0,0 0,0-1,1 0,-11-18,7 9,-1 1,-1 0,0 0,-2 2,0 0,-36-27,28 22,0-1,-37-46,-19-20,69 79,1 1,-1 0,0 0,-1 1,0 1,-17-7,6 4,3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2.363"/>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3.94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0,'33'1,"1"2,-1 1,0 1,0 2,51 17,-29-3,-1 2,68 41,-90-45,-2 1,0 1,-1 2,-2 0,0 2,31 39,-43-44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6.76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947 420,'31'65,"-11"-20,2 0,2-2,47 65,-37-76,-33-32,-1 1,1 0,0-1,0 1,0-1,0 1,0-1,0 1,0-1,0 0,0 1,0-1,0 0,0 0,0 0,2 0,-3 0,1-1,-1 1,1-1,-1 1,1-1,-1 1,1-1,-1 1,0-1,1 1,-1-1,0 1,1-1,-1 0,0 1,0-1,1 0,-1 1,0-1,0 0,0 1,0-1,0 0,0 1,0-1,0 0,0 1,0-1,-1 0,-1-11,-1 0,0 1,0 0,-2 0,1 0,-1 0,-1 0,-9-13,-5-10,-62-117,81 150,0 0,0-1,0 1,0 0,0-1,1 1,-1-1,0 0,1 1,0-1,-1 1,1-1,0 0,0 1,0-1,0 0,0 1,0-1,0 0,0 1,1-1,0-2,1 3,0 0,-1 0,1 0,0 0,0 0,0 0,0 0,0 1,0-1,0 1,0 0,1-1,-1 1,3 0,-5 0,0 0,0 0,0 0,-1 0,1 0,0 0,0-1,0 1,0 0,0 0,0 0,0 0,0-1,0 1,-1 0,1 0,0 0,0-1,0 1,0 0,0 0,0 0,0-1,0 1,0 0,0 0,1 0,-1 0,0-1,0 1,0 0,0 0,0 0,0 0,0-1,0 1,0 0,1 0,-1 0,0 0,0 0,0-1,0 1,0 0,1 0,-1 0,0 0,0 0,0 0,1 0,-1 0,0 0,0 0,0 0,0 0,1 0,-1 0,0 0,0 0,1 0,-22-12,-71-29,-167-47,194 67,-320-91,317 89,51 14,15 3,3 5,1 0,0 0,0 0,0 0,0 0,0 1,0-1,-1 1,1 0,4-1,75-4,136 7,-122 1,-54-3,-86-5,-21-1,-337-49,392 54,-35-3,44 4,1 0,-1 0,0 0,0 0,0 0,0 0,1 1,-1-1,0 1,0-1,0 1,1 0,-1-1,0 1,1 0,-3 2,5 3,13 3,30 8,1-2,1-1,58 8,-35-7,304 64,-356-75,-1 0,0 1,0 1,23 11,-35-15,-1 0,1 1,0-1,-1 1,0 0,1 0,-1 0,0 0,-1 0,1 1,-1-1,1 1,-1 0,0 0,0 0,-1 0,1 0,-1 0,0 0,0 0,1 9,-3 4,0-1,0 1,-2-1,-7 29,5-27,1-1,1 1,-1 34,4-50,0 1,1 0,-1-1,1 1,-1-1,1 1,0-1,0 1,0-1,0 0,1 0,-1 1,0-1,1 0,3 3,32 23,-2-1,13 23,-25-25,1-1,52 41,-52-50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3:49.737"/>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3:39:33.414"/>
    </inkml:context>
    <inkml:brush xml:id="br0">
      <inkml:brushProperty name="width" value="0.2" units="cm"/>
      <inkml:brushProperty name="height" value="0.2" units="cm"/>
    </inkml:brush>
  </inkml:definitions>
  <inkml:trace contextRef="#ctx0" brushRef="#br0">6957 174 24575,'0'1'0,"0"-1"0,-1 1 0,1 0 0,0-1 0,0 1 0,-1 0 0,1-1 0,0 1 0,-1 0 0,1-1 0,0 1 0,-1-1 0,1 1 0,-1-1 0,1 1 0,-1-1 0,1 1 0,-1-1 0,1 0 0,-1 1 0,0-1 0,1 0 0,-1 1 0,0-1 0,1 0 0,-2 1 0,-22 4 0,17-4 0,-65 11 0,-134 7 0,-77-19 0,129-2 0,-1087 2 0,1133 5 0,-197 36 0,181-20 0,-33-8 0,33-3 0,-26 1 0,-165-11 0,140-2 0,-2459 2 0,2607 1 0,-49 9 0,-4 1 0,30-5 0,0 2 0,-76 22 0,-10 3 0,119-30 0,-1 1 0,1 1 0,0 1 0,0 0 0,0 1 0,1 1 0,-23 14 0,28-14 0,1 1 0,0-1 0,0 1 0,0 1 0,2 0 0,-1 1 0,1-1 0,1 1 0,0 1 0,-10 20 0,6 0 0,1 0 0,2 0 0,1 1 0,-4 58 0,9-80 0,-4 72 0,7 108 0,1-72 0,-2 621 0,2-710 0,1-1 0,1 1 0,11 37 0,-7-32 0,7 60 0,-12-43 0,-2-19 0,1 0 0,2 0 0,1 0 0,2-1 0,12 38 0,-11-47 0,-1 1 0,-1 0 0,-1 0 0,3 38 0,-6 99 0,-2-117 0,1-8 0,3-1 0,1 0 0,12 45 0,5 34 0,1 8 0,-20-108 0,0-1 0,2 1 0,0-1 0,0 0 0,11 17 0,41 60 0,-38-61 0,-12-20 0,0-1 0,0 0 0,1-1 0,0 0 0,0 0 0,0-1 0,1 0 0,0 0 0,0-1 0,1 0 0,-1 0 0,1-1 0,0-1 0,0 0 0,1 0 0,15 2 0,17 1 0,0-2 0,71-3 0,-105-1 0,420-4 0,-409 2 0,-1 0 0,0-1 0,0-1 0,0 0 0,0-2 0,-1 0 0,19-10 0,-13 7 0,3 2 0,-1 0 0,2 2 0,-1 1 0,0 2 0,1 0 0,37 3 0,-24 0 0,762 1 0,-775-3 0,54-10 0,-53 5 0,45-1 0,-39 4 0,1-1 0,-1-2 0,56-18 0,-52 13 0,0 2 0,62-7 0,20 12 0,29-3 0,419-8 0,-439 16 0,-83 1 0,1 3 0,68 15 0,-1 0 0,152 9 0,-48-6 0,69 3 0,-186-20 0,140 27 0,-161-20 0,126 22 0,157 21 0,-258-49 0,111-8 0,-66-2 0,599 3 0,-719 0 0,0-2 0,0-1 0,0-1 0,0-2 0,36-11 0,-15 4 0,1 2 0,78-7 0,-57 10 0,-43 4 0,1 0 0,-1 0 0,0-2 0,0-1 0,51-20 0,-56 18 0,0 1 0,0 2 0,1 0 0,0 2 0,0 0 0,0 2 0,30 2 0,2-2 0,131-19 0,139 19 0,-174 3 0,31 12 0,-5 0 0,-67-13 0,522 24 0,-407 6 0,-89-9 0,253 4 0,-147-43 0,-67 8 0,-112 9 0,82-13 0,-72 6 0,1 3 0,95 6 0,-64 1 0,1265-1 0,-1311-4 0,108-20 0,-106 13 0,91-5 0,432 17 0,-5 41 0,-450-27 0,162-1 0,-258-15 0,110-6 0,-128 4 0,0-1 0,1-2 0,-1 0 0,0 0 0,26-13 0,-19 3 0,0-1 0,-2-1 0,1-1 0,-2-2 0,34-35 0,11-9 0,-49 47 0,-1-2 0,-1 0 0,-1-1 0,0-1 0,-2 0 0,0-1 0,-2 0 0,0-1 0,15-46 0,-10 25 0,56-164 0,-63 173 0,-2-1 0,-1 0 0,-2 0 0,0-39 0,-5 39 0,17-300 0,16-151 0,-34-3 0,-1 197 0,3 268 0,-1 1 0,-1 0 0,-1 0 0,-2 1 0,0-1 0,-1 0 0,-1 1 0,-16-37 0,-85-174 0,86 195 0,-42-61 0,50 82 0,-1 1 0,-1 1 0,0 0 0,-1 1 0,-25-17 0,-19-11 0,-3 2 0,-1 3 0,-95-40 0,138 71 0,0 2 0,0 0 0,0 1 0,0 2 0,-1 0 0,-34 2 0,29 0 0,0-1 0,0-1 0,-40-9 0,24 1 0,1 1 0,-2 2 0,1 2 0,0 2 0,-1 2 0,0 2 0,-57 8 0,0 7 0,-35 6 0,-151 5 0,135-27 0,-82 5 0,194-2 0,0 2 0,1 2 0,-71 22 0,74-20 0,0-1 0,0-2 0,-1-1 0,-69-1 0,15 0 0,-4 2 0,-193 21 0,179-11 0,-158 2 0,-113-28 0,-31-19 0,-149-8 0,-267 32 0,454 8 0,-2291-3 0,2263-20-1365,323 11-5461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1.0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2.29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1 154,'0'7,"1"1,0 0,1 0,0-1,0 1,0-1,1 0,1 1,-1-1,1 0,6 8,8 9,33 36,-29-36,35 35,72 58,-28-28,161 130,-222-190,2-3,1-1,1-2,88 32,-127-53,1 0,-1 0,1-1,-1 0,1 0,-1 0,1-1,0 0,7-1,-11 1,1-1,-1 0,0 0,0 0,0 0,0 0,0 0,0 0,-1 0,1-1,0 1,-1-1,1 0,-1 1,1-1,-1 0,0 0,1 0,-1 0,0 0,0 0,-1 0,1 0,0 0,-1-1,1-2,1-11,-1 0,-1-1,0 1,-1-1,0 1,-2 0,-7-27,-11-42,-4 1,-64-145,-105-146,175 345,19 30,0 0,0 0,0-1,-1 1,1 0,0 0,0-1,0 1,0 0,0 0,-1 0,1-1,0 1,0 0,0 0,-1 0,1 0,0-1,0 1,-1 0,1 0,0 0,0 0,0 0,-1 0,1 0,0 0,-1 0,1 0,0 0,0 0,-1 0,1 0,0 0,0 0,-1 0,1 0,0 0,0 0,-1 0,1 0,0 0,0 1,0-1,-1 0,1 0,0 0,0 0,0 1,-1-1,1 0,0 0,0 0,0 1,0-1,0 0,0 0,-1 1,-1 16,2-16,-7 231,4-185,-2 7,5 96,4-127,2-3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2.647"/>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0,'0'4,"0"6,4 5,6 0,5 2,4 2,3-3,-2-3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02.9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3:37:53.5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6T15:11:31.166"/>
    </inkml:context>
    <inkml:brush xml:id="br0">
      <inkml:brushProperty name="width" value="0.2" units="cm"/>
      <inkml:brushProperty name="height" value="0.2" units="cm"/>
    </inkml:brush>
  </inkml:definitions>
  <inkml:trace contextRef="#ctx0" brushRef="#br0">2831 625 24575,'-16'1'0,"0"0"0,1 1 0,0 1 0,-1 0 0,1 1 0,0 0 0,-27 13 0,15-7 0,-1-1 0,0-2 0,0-1 0,-1-2 0,-41 3 0,-8 1 0,41 0 0,0 1 0,1 2 0,0 2 0,-67 33 0,-10 4 0,25-23 0,66-22 0,0 1 0,0 1 0,1 1 0,-32 17 0,-70 49 0,-256 112 0,350-174 0,-1 2 0,2 0 0,0 3 0,1 0 0,1 1 0,0 2 0,-24 23 0,24-20 0,-31 20 0,29-23 0,-35 33 0,-60 52 0,83-73 0,1 1 0,-54 61 0,-82 144 0,152-205 0,3-1 0,2 1 0,2 0 0,0 2 0,3-1 0,1 2 0,-11 49 0,12-26 0,-8 111 0,16 61 0,3-225 0,-4 57 0,-2 0 0,-28 120 0,2-19 0,1 51 0,7-77 0,14-91 0,2 0 0,-2 60 0,10-64 0,0 2 0,-2 0 0,-10 56 0,6-57 0,2 0 0,2 61 0,2-63 0,-1-1 0,-13 82 0,1-69 0,3 0 0,3 1 0,-1 72 0,10 916 0,-3-627 0,3-398 0,-1 1 0,2-1 0,1 0 0,0 0 0,1 0 0,1-1 0,1 0 0,9 20 0,80 124 0,-94-156 0,44 58 0,70 77 0,-107-130 0,13 12 0,1-2 0,1 0 0,0-1 0,42 23 0,-11-6 0,-35-25 0,-1-1 0,2 0 0,-1-2 0,1 0 0,23 4 0,18 8 0,183 56 0,-27-8 0,-181-55 0,1-2 0,0-1 0,1-2 0,0-2 0,64 3 0,27-3 0,239 45 0,-166-18 0,125 20 0,-245-44 0,138-5 0,-25-2 0,-153 1 0,1 2 0,64 15 0,-57-11 0,0-2 0,0-2 0,0-2 0,58-5 0,-38 1 0,33 1 0,253-13 0,26-6 0,-130 11 0,650-8 0,-692 17 0,21-14 0,-19-1 0,-124 13 0,170-24 0,150-21 0,2 39 0,-202-5 0,-31 0 0,327 10 0,-350 3 0,-111-3 0,0-3 0,72-15 0,-69 10 0,0 3 0,48-3 0,-33 9 0,29-1 0,94-14 0,-76 3 0,-43 6 0,67-16 0,-112 18 0,-1-1 0,0 0 0,0-2 0,-1 0 0,0-2 0,0 0 0,25-18 0,-35 20 0,0 0 0,-1-1 0,0 1 0,0-2 0,-1 1 0,9-15 0,33-68 0,-17 28 0,-3 12 0,103-195 0,-71 109 0,13-24 0,28-62 0,-23 45 0,21-47 0,-27 58 0,68-166 0,-130 300 0,10-39 0,-14 44 0,1 0 0,15-35 0,-6 24 0,-1-1 0,-3 0 0,-1 0 0,-2-1 0,-2-1 0,-2 0 0,-2 0 0,-1-52 0,-3-115 0,-3-340 0,1 489 0,-2 0 0,-3 0 0,-3 1 0,-29-103 0,1 47 0,-28-78 0,50 147 0,-15-75 0,19 69 0,-20-55 0,13 53 0,7 20 0,-1 0 0,-30-56 0,-89-174 0,97 186 0,-2 2 0,-75-112 0,30 79 0,-6 4 0,-164-156 0,187 208 0,-111-71 0,65 49 0,-272-187 0,311 208 0,39 28 0,-39-23 0,43 32 0,-303-170 0,317 182 0,0 1 0,-1 0 0,0 1 0,0 1 0,0 0 0,-18 0 0,11 1 0,-40-10 0,-137-60 0,140 47 0,-1 2 0,-64-14 0,-11 4 0,82 17 0,0 3 0,-2 3 0,-82-6 0,8 15 0,-126-7 0,-381-35 0,-152 28 0,525 8 0,74 3 0,-51-23 0,100 8 0,111 18 0,1 1 0,-1 1 0,-49 8 0,-13 2 0,75-10 0,1 2 0,-1 0 0,1 1 0,-1 0 0,-22 11 0,-77 42 0,-10 3 0,-279 93 0,342-127 0,36-14 0,0-2 0,-31 9 0,27-10 0,1 1 0,-36 18 0,-5 2 0,-21-4 0,68-20 0,0 0 0,0 2 0,-36 17 0,9-2-1365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8.36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9.39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9.7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40.58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8.36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9.39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24DBF-0EFB-41AF-9B92-E4F3E17B7317}"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1CDC6-A7B3-4C9C-B12A-1B9E2C9B27A5}" type="slidenum">
              <a:rPr lang="en-US" smtClean="0"/>
              <a:t>‹#›</a:t>
            </a:fld>
            <a:endParaRPr lang="en-US"/>
          </a:p>
        </p:txBody>
      </p:sp>
    </p:spTree>
    <p:extLst>
      <p:ext uri="{BB962C8B-B14F-4D97-AF65-F5344CB8AC3E}">
        <p14:creationId xmlns:p14="http://schemas.microsoft.com/office/powerpoint/2010/main" val="38920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around us </a:t>
            </a:r>
          </a:p>
        </p:txBody>
      </p:sp>
      <p:sp>
        <p:nvSpPr>
          <p:cNvPr id="4" name="Slide Number Placeholder 3"/>
          <p:cNvSpPr>
            <a:spLocks noGrp="1"/>
          </p:cNvSpPr>
          <p:nvPr>
            <p:ph type="sldNum" sz="quarter" idx="5"/>
          </p:nvPr>
        </p:nvSpPr>
        <p:spPr/>
        <p:txBody>
          <a:bodyPr/>
          <a:lstStyle/>
          <a:p>
            <a:fld id="{E0746DE6-3336-457D-A091-FA20AC1C536E}" type="slidenum">
              <a:rPr lang="en-US" smtClean="0"/>
              <a:t>12</a:t>
            </a:fld>
            <a:endParaRPr lang="en-US" dirty="0"/>
          </a:p>
        </p:txBody>
      </p:sp>
    </p:spTree>
    <p:extLst>
      <p:ext uri="{BB962C8B-B14F-4D97-AF65-F5344CB8AC3E}">
        <p14:creationId xmlns:p14="http://schemas.microsoft.com/office/powerpoint/2010/main" val="384139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23</a:t>
            </a:fld>
            <a:endParaRPr lang="en-US" dirty="0"/>
          </a:p>
        </p:txBody>
      </p:sp>
    </p:spTree>
    <p:extLst>
      <p:ext uri="{BB962C8B-B14F-4D97-AF65-F5344CB8AC3E}">
        <p14:creationId xmlns:p14="http://schemas.microsoft.com/office/powerpoint/2010/main" val="3395084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0B0C0-5972-96D8-BBB2-237FB5C6CD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0C1D57-0381-358F-6C82-2CC78233A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0A49FE-7557-C90B-1353-CC23DAADD79A}"/>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5" name="Footer Placeholder 4">
            <a:extLst>
              <a:ext uri="{FF2B5EF4-FFF2-40B4-BE49-F238E27FC236}">
                <a16:creationId xmlns:a16="http://schemas.microsoft.com/office/drawing/2014/main" id="{B606DF20-1C09-3D05-330E-ECD4F2AC1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A846C-8FCF-3A8B-0941-9B14ACB18FE5}"/>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11943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1534-8343-8611-EC44-F2DA622450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B67517-A9F7-D062-0066-094F0BD00D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3D125-314D-F24C-CCF0-4867C424F058}"/>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5" name="Footer Placeholder 4">
            <a:extLst>
              <a:ext uri="{FF2B5EF4-FFF2-40B4-BE49-F238E27FC236}">
                <a16:creationId xmlns:a16="http://schemas.microsoft.com/office/drawing/2014/main" id="{5484C266-BCAE-103F-12F7-09CC8CDA1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E58B6-24EC-F464-46D9-954E06F633F1}"/>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328700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207D6C-DF01-9796-8759-8E36347572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3E46F1-A1FB-AA7B-4E4B-397F5C4C01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5C396-2E2C-CAC0-CEEB-ACCF9CE0B817}"/>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5" name="Footer Placeholder 4">
            <a:extLst>
              <a:ext uri="{FF2B5EF4-FFF2-40B4-BE49-F238E27FC236}">
                <a16:creationId xmlns:a16="http://schemas.microsoft.com/office/drawing/2014/main" id="{BB84EDEA-C6E9-E5BD-3D2B-4A1A21BA8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C9D0D-26D6-34D0-E42E-F2EF73DB6984}"/>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260069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F0576-AE72-F5F2-248C-7938379982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DE3D01-D035-83EC-EFCD-C363F75DA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D1721-B931-3A1B-76A7-832859823312}"/>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5" name="Footer Placeholder 4">
            <a:extLst>
              <a:ext uri="{FF2B5EF4-FFF2-40B4-BE49-F238E27FC236}">
                <a16:creationId xmlns:a16="http://schemas.microsoft.com/office/drawing/2014/main" id="{732EFE52-20AF-23C8-498E-771759264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FFF04-19B1-0C70-22F3-DF6A7A5D861D}"/>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270683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C52FA-7A59-49D0-07AB-E8023A67F7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18276-112E-A8B3-9401-C29C72B39A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C23AAE-04FE-A871-5FB9-9C3469E8F4EF}"/>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5" name="Footer Placeholder 4">
            <a:extLst>
              <a:ext uri="{FF2B5EF4-FFF2-40B4-BE49-F238E27FC236}">
                <a16:creationId xmlns:a16="http://schemas.microsoft.com/office/drawing/2014/main" id="{5FC90718-C6F4-C5AE-ADC3-E005FFD94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5CE97-3616-3838-0C30-E26E98B86756}"/>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2220805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16630-22F2-F800-7E86-FDEAC90B13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06DD7-9E4C-EB4C-CD44-DBBB4C7824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56309F-60A9-7254-CD57-59DBEEEE04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0464FB-8A99-960B-2C7E-44AC58BA0ED8}"/>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6" name="Footer Placeholder 5">
            <a:extLst>
              <a:ext uri="{FF2B5EF4-FFF2-40B4-BE49-F238E27FC236}">
                <a16:creationId xmlns:a16="http://schemas.microsoft.com/office/drawing/2014/main" id="{A7E895DB-5229-BEA6-93DC-A3B05203B2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24AD12-9877-11DC-FE13-BF79EDC43557}"/>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3186021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3C17-9192-46A2-8353-D6DF6FE51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DBEEC0-EF78-1066-190B-15DE73D471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099AA9-C7C4-8B73-A43A-6351CA1AE9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DA1114-E60B-38F4-E4CD-132D1CDA7F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B9E974-6486-5671-A2C1-033095AAFD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9CF7F-DA46-CCD9-1BEA-86017FF81301}"/>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8" name="Footer Placeholder 7">
            <a:extLst>
              <a:ext uri="{FF2B5EF4-FFF2-40B4-BE49-F238E27FC236}">
                <a16:creationId xmlns:a16="http://schemas.microsoft.com/office/drawing/2014/main" id="{D7EC42BB-F9A1-AA5F-33B3-DA19793018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D5D542-EDF8-316A-1C56-2E69EDD327E8}"/>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8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C398-C403-48C4-E9E9-E5E17A9227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AFA57E-1D19-A385-CD65-B8F23BDA324D}"/>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4" name="Footer Placeholder 3">
            <a:extLst>
              <a:ext uri="{FF2B5EF4-FFF2-40B4-BE49-F238E27FC236}">
                <a16:creationId xmlns:a16="http://schemas.microsoft.com/office/drawing/2014/main" id="{02F00AF6-CFE6-EE3F-E926-68757E9D66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D1E1E-FF2C-ABC1-4A71-9CA1F024D743}"/>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138385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72A79F-FA51-1325-18DE-56707EF9DC64}"/>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3" name="Footer Placeholder 2">
            <a:extLst>
              <a:ext uri="{FF2B5EF4-FFF2-40B4-BE49-F238E27FC236}">
                <a16:creationId xmlns:a16="http://schemas.microsoft.com/office/drawing/2014/main" id="{D95035DF-79BA-6075-8589-ADC256B9AF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C32771-3F22-0DAD-D7F1-CDA0930644D7}"/>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129915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293D-084A-D0BD-1A4B-307E4D1086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7C631-189F-25FB-4227-0689D131C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41F5F8-3655-1B8B-F0FF-CAC7101D3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486DC-B106-303F-DE1E-DC0BA30761E3}"/>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6" name="Footer Placeholder 5">
            <a:extLst>
              <a:ext uri="{FF2B5EF4-FFF2-40B4-BE49-F238E27FC236}">
                <a16:creationId xmlns:a16="http://schemas.microsoft.com/office/drawing/2014/main" id="{E4BFECCE-8F9A-70C3-87A8-89B8406AC5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EB12A9-87EA-2C6F-A250-3107246FD1AF}"/>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1387057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B8A2-DD69-DFBA-7C78-BCA043BBA4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068C77-85AD-A928-89FE-255396D6B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A06C00-2E21-98D2-83C1-907694F5D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FB0F4-0C14-C3DA-2249-9C9B390173C7}"/>
              </a:ext>
            </a:extLst>
          </p:cNvPr>
          <p:cNvSpPr>
            <a:spLocks noGrp="1"/>
          </p:cNvSpPr>
          <p:nvPr>
            <p:ph type="dt" sz="half" idx="10"/>
          </p:nvPr>
        </p:nvSpPr>
        <p:spPr/>
        <p:txBody>
          <a:bodyPr/>
          <a:lstStyle/>
          <a:p>
            <a:fld id="{B94A46DD-BAC2-46F9-9163-BC72C89CA710}" type="datetimeFigureOut">
              <a:rPr lang="en-US" smtClean="0"/>
              <a:t>11/30/2023</a:t>
            </a:fld>
            <a:endParaRPr lang="en-US"/>
          </a:p>
        </p:txBody>
      </p:sp>
      <p:sp>
        <p:nvSpPr>
          <p:cNvPr id="6" name="Footer Placeholder 5">
            <a:extLst>
              <a:ext uri="{FF2B5EF4-FFF2-40B4-BE49-F238E27FC236}">
                <a16:creationId xmlns:a16="http://schemas.microsoft.com/office/drawing/2014/main" id="{A6E3273C-2A9A-5517-3578-C0B32BB79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E635C-3A8E-C689-878F-1A19F5A8C66D}"/>
              </a:ext>
            </a:extLst>
          </p:cNvPr>
          <p:cNvSpPr>
            <a:spLocks noGrp="1"/>
          </p:cNvSpPr>
          <p:nvPr>
            <p:ph type="sldNum" sz="quarter" idx="12"/>
          </p:nvPr>
        </p:nvSpPr>
        <p:spPr/>
        <p:txBody>
          <a:bodyPr/>
          <a:lstStyle/>
          <a:p>
            <a:fld id="{C1E60F62-4602-469C-9568-90B80A7EE974}" type="slidenum">
              <a:rPr lang="en-US" smtClean="0"/>
              <a:t>‹#›</a:t>
            </a:fld>
            <a:endParaRPr lang="en-US"/>
          </a:p>
        </p:txBody>
      </p:sp>
    </p:spTree>
    <p:extLst>
      <p:ext uri="{BB962C8B-B14F-4D97-AF65-F5344CB8AC3E}">
        <p14:creationId xmlns:p14="http://schemas.microsoft.com/office/powerpoint/2010/main" val="2702565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108CB0-7843-C400-9598-2A6125A4A3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605A47-2D39-FC69-373E-0D6E758778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A61A7-A555-CAEE-C02E-46FEF5F8C7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A46DD-BAC2-46F9-9163-BC72C89CA710}" type="datetimeFigureOut">
              <a:rPr lang="en-US" smtClean="0"/>
              <a:t>11/30/2023</a:t>
            </a:fld>
            <a:endParaRPr lang="en-US"/>
          </a:p>
        </p:txBody>
      </p:sp>
      <p:sp>
        <p:nvSpPr>
          <p:cNvPr id="5" name="Footer Placeholder 4">
            <a:extLst>
              <a:ext uri="{FF2B5EF4-FFF2-40B4-BE49-F238E27FC236}">
                <a16:creationId xmlns:a16="http://schemas.microsoft.com/office/drawing/2014/main" id="{4CA44D08-A5C2-1710-F125-94265119B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DEAD53-A939-56AE-BCD2-2925219B7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60F62-4602-469C-9568-90B80A7EE974}" type="slidenum">
              <a:rPr lang="en-US" smtClean="0"/>
              <a:t>‹#›</a:t>
            </a:fld>
            <a:endParaRPr lang="en-US"/>
          </a:p>
        </p:txBody>
      </p:sp>
    </p:spTree>
    <p:extLst>
      <p:ext uri="{BB962C8B-B14F-4D97-AF65-F5344CB8AC3E}">
        <p14:creationId xmlns:p14="http://schemas.microsoft.com/office/powerpoint/2010/main" val="2697256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https://www.flickr.com/photos/danielmennerich/1575225234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21.xml.rels><?xml version="1.0" encoding="UTF-8" standalone="yes"?>
<Relationships xmlns="http://schemas.openxmlformats.org/package/2006/relationships"><Relationship Id="rId3" Type="http://schemas.openxmlformats.org/officeDocument/2006/relationships/hyperlink" Target="https://www.maathiildee.com/marblehead-ete-boston/"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4.xml"/><Relationship Id="rId7" Type="http://schemas.openxmlformats.org/officeDocument/2006/relationships/image" Target="../media/image5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53.svg"/></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maathiildee.com/marblehead-ete-boston/" TargetMode="External"/><Relationship Id="rId7" Type="http://schemas.openxmlformats.org/officeDocument/2006/relationships/diagramColors" Target="../diagrams/colors5.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creativecommons.org/licenses/by-nc-nd/3.0/"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diagramLayout" Target="../diagrams/layout6.xml"/><Relationship Id="rId7" Type="http://schemas.openxmlformats.org/officeDocument/2006/relationships/customXml" Target="../ink/ink4.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customXml" Target="../ink/ink7.xml"/><Relationship Id="rId5" Type="http://schemas.openxmlformats.org/officeDocument/2006/relationships/diagramColors" Target="../diagrams/colors6.xml"/><Relationship Id="rId10" Type="http://schemas.openxmlformats.org/officeDocument/2006/relationships/customXml" Target="../ink/ink6.xml"/><Relationship Id="rId4" Type="http://schemas.openxmlformats.org/officeDocument/2006/relationships/diagramQuickStyle" Target="../diagrams/quickStyle6.xml"/><Relationship Id="rId9" Type="http://schemas.openxmlformats.org/officeDocument/2006/relationships/customXml" Target="../ink/ink5.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7.xml"/><Relationship Id="rId7" Type="http://schemas.openxmlformats.org/officeDocument/2006/relationships/customXml" Target="../ink/ink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openxmlformats.org/officeDocument/2006/relationships/customXml" Target="../ink/ink11.xml"/><Relationship Id="rId5" Type="http://schemas.openxmlformats.org/officeDocument/2006/relationships/diagramColors" Target="../diagrams/colors7.xml"/><Relationship Id="rId10" Type="http://schemas.openxmlformats.org/officeDocument/2006/relationships/customXml" Target="../ink/ink10.xml"/><Relationship Id="rId4" Type="http://schemas.openxmlformats.org/officeDocument/2006/relationships/diagramQuickStyle" Target="../diagrams/quickStyle7.xml"/><Relationship Id="rId9" Type="http://schemas.openxmlformats.org/officeDocument/2006/relationships/customXml" Target="../ink/ink9.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customXml" Target="../ink/ink17.xml"/><Relationship Id="rId18" Type="http://schemas.openxmlformats.org/officeDocument/2006/relationships/customXml" Target="../ink/ink20.xml"/><Relationship Id="rId3" Type="http://schemas.openxmlformats.org/officeDocument/2006/relationships/customXml" Target="../ink/ink12.xml"/><Relationship Id="rId21" Type="http://schemas.openxmlformats.org/officeDocument/2006/relationships/customXml" Target="../ink/ink22.xml"/><Relationship Id="rId7" Type="http://schemas.openxmlformats.org/officeDocument/2006/relationships/customXml" Target="../ink/ink14.xml"/><Relationship Id="rId12" Type="http://schemas.openxmlformats.org/officeDocument/2006/relationships/image" Target="../media/image470.png"/><Relationship Id="rId17" Type="http://schemas.openxmlformats.org/officeDocument/2006/relationships/customXml" Target="../ink/ink19.xml"/><Relationship Id="rId2" Type="http://schemas.openxmlformats.org/officeDocument/2006/relationships/image" Target="../media/image64.png"/><Relationship Id="rId16" Type="http://schemas.openxmlformats.org/officeDocument/2006/relationships/image" Target="../media/image490.png"/><Relationship Id="rId20"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440.png"/><Relationship Id="rId11" Type="http://schemas.openxmlformats.org/officeDocument/2006/relationships/customXml" Target="../ink/ink16.xml"/><Relationship Id="rId5" Type="http://schemas.openxmlformats.org/officeDocument/2006/relationships/customXml" Target="../ink/ink13.xml"/><Relationship Id="rId15" Type="http://schemas.openxmlformats.org/officeDocument/2006/relationships/customXml" Target="../ink/ink18.xml"/><Relationship Id="rId23" Type="http://schemas.openxmlformats.org/officeDocument/2006/relationships/customXml" Target="../ink/ink23.xml"/><Relationship Id="rId10" Type="http://schemas.openxmlformats.org/officeDocument/2006/relationships/image" Target="../media/image460.png"/><Relationship Id="rId19" Type="http://schemas.openxmlformats.org/officeDocument/2006/relationships/customXml" Target="../ink/ink21.xml"/><Relationship Id="rId4" Type="http://schemas.openxmlformats.org/officeDocument/2006/relationships/image" Target="../media/image430.png"/><Relationship Id="rId9" Type="http://schemas.openxmlformats.org/officeDocument/2006/relationships/customXml" Target="../ink/ink15.xml"/><Relationship Id="rId14" Type="http://schemas.openxmlformats.org/officeDocument/2006/relationships/image" Target="../media/image480.png"/><Relationship Id="rId22" Type="http://schemas.openxmlformats.org/officeDocument/2006/relationships/image" Target="../media/image510.png"/></Relationships>
</file>

<file path=ppt/slides/_rels/slide34.xml.rels><?xml version="1.0" encoding="UTF-8" standalone="yes"?>
<Relationships xmlns="http://schemas.openxmlformats.org/package/2006/relationships"><Relationship Id="rId3" Type="http://schemas.openxmlformats.org/officeDocument/2006/relationships/hyperlink" Target="https://ggwash.org/view/42112/in-praise-of-the-stacked-townhouse" TargetMode="External"/><Relationship Id="rId2" Type="http://schemas.openxmlformats.org/officeDocument/2006/relationships/image" Target="../media/image65.jp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hyperlink" Target="https://www.flickr.com/photos/sightline_middle_housing/48147903581" TargetMode="External"/><Relationship Id="rId2" Type="http://schemas.openxmlformats.org/officeDocument/2006/relationships/image" Target="../media/image67.jpg"/><Relationship Id="rId1" Type="http://schemas.openxmlformats.org/officeDocument/2006/relationships/slideLayout" Target="../slideLayouts/slideLayout5.xml"/><Relationship Id="rId5" Type="http://schemas.openxmlformats.org/officeDocument/2006/relationships/hyperlink" Target="https://www.flickr.com/photos/sightline_middle_housing/48104840292/in/photostream/" TargetMode="External"/><Relationship Id="rId4" Type="http://schemas.openxmlformats.org/officeDocument/2006/relationships/image" Target="../media/image68.jpg"/></Relationships>
</file>

<file path=ppt/slides/_rels/slide3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hyperlink" Target="https://www.flickr.com/photos/ethomsen/7868761808/" TargetMode="Externa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00.pn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customXml" Target="../ink/ink24.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71.png"/><Relationship Id="rId14" Type="http://schemas.microsoft.com/office/2007/relationships/diagramDrawing" Target="../diagrams/drawing10.xml"/></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mailto:RebeccaC@Marblehead.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47800690@N03/6660550485/"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Marblehead,_MA.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customXml" Target="../ink/ink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EC53C2B-4D7D-C236-A9C3-C0C32CEAD551}"/>
              </a:ext>
            </a:extLst>
          </p:cNvPr>
          <p:cNvSpPr>
            <a:spLocks noGrp="1"/>
          </p:cNvSpPr>
          <p:nvPr>
            <p:ph type="ctrTitle"/>
          </p:nvPr>
        </p:nvSpPr>
        <p:spPr>
          <a:xfrm>
            <a:off x="3315031" y="1380754"/>
            <a:ext cx="5561938" cy="2513516"/>
          </a:xfrm>
        </p:spPr>
        <p:txBody>
          <a:bodyPr>
            <a:normAutofit/>
          </a:bodyPr>
          <a:lstStyle/>
          <a:p>
            <a:r>
              <a:rPr lang="en-US" dirty="0"/>
              <a:t>VIRTUAL OPEN HOUSE </a:t>
            </a:r>
          </a:p>
        </p:txBody>
      </p:sp>
      <p:sp>
        <p:nvSpPr>
          <p:cNvPr id="3" name="Subtitle 2">
            <a:extLst>
              <a:ext uri="{FF2B5EF4-FFF2-40B4-BE49-F238E27FC236}">
                <a16:creationId xmlns:a16="http://schemas.microsoft.com/office/drawing/2014/main" id="{54D55D3A-C8C5-E51F-CDCC-6F29B43B7C66}"/>
              </a:ext>
            </a:extLst>
          </p:cNvPr>
          <p:cNvSpPr>
            <a:spLocks noGrp="1"/>
          </p:cNvSpPr>
          <p:nvPr>
            <p:ph type="subTitle" idx="1"/>
          </p:nvPr>
        </p:nvSpPr>
        <p:spPr>
          <a:xfrm>
            <a:off x="3315031" y="4076802"/>
            <a:ext cx="5561938" cy="1534587"/>
          </a:xfrm>
        </p:spPr>
        <p:txBody>
          <a:bodyPr>
            <a:normAutofit/>
          </a:bodyPr>
          <a:lstStyle/>
          <a:p>
            <a:r>
              <a:rPr lang="en-US" dirty="0"/>
              <a:t>MBTA Community Zoning </a:t>
            </a:r>
          </a:p>
          <a:p>
            <a:endParaRPr lang="en-US" dirty="0"/>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540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4DB66B-B0B2-E9F0-F4C9-807E55DB3771}"/>
              </a:ext>
            </a:extLst>
          </p:cNvPr>
          <p:cNvPicPr>
            <a:picLocks noChangeAspect="1"/>
          </p:cNvPicPr>
          <p:nvPr/>
        </p:nvPicPr>
        <p:blipFill>
          <a:blip r:embed="rId2"/>
          <a:stretch>
            <a:fillRect/>
          </a:stretch>
        </p:blipFill>
        <p:spPr>
          <a:xfrm>
            <a:off x="1114425" y="471487"/>
            <a:ext cx="10239375" cy="5759648"/>
          </a:xfrm>
          <a:prstGeom prst="rect">
            <a:avLst/>
          </a:prstGeom>
        </p:spPr>
      </p:pic>
    </p:spTree>
    <p:extLst>
      <p:ext uri="{BB962C8B-B14F-4D97-AF65-F5344CB8AC3E}">
        <p14:creationId xmlns:p14="http://schemas.microsoft.com/office/powerpoint/2010/main" val="1876821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5">
            <a:extLst>
              <a:ext uri="{FF2B5EF4-FFF2-40B4-BE49-F238E27FC236}">
                <a16:creationId xmlns:a16="http://schemas.microsoft.com/office/drawing/2014/main" id="{7B6E78A2-19F0-6B4F-98C0-E2834FC08BA9}"/>
              </a:ext>
            </a:extLst>
          </p:cNvPr>
          <p:cNvGraphicFramePr>
            <a:graphicFrameLocks noGrp="1"/>
          </p:cNvGraphicFramePr>
          <p:nvPr>
            <p:ph sz="half" idx="2"/>
          </p:nvPr>
        </p:nvGraphicFramePr>
        <p:xfrm>
          <a:off x="310718" y="843379"/>
          <a:ext cx="4481512" cy="5086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8">
            <a:extLst>
              <a:ext uri="{FF2B5EF4-FFF2-40B4-BE49-F238E27FC236}">
                <a16:creationId xmlns:a16="http://schemas.microsoft.com/office/drawing/2014/main" id="{67CC8CD8-FB69-00F3-CCE1-604FD4C029FE}"/>
              </a:ext>
            </a:extLst>
          </p:cNvPr>
          <p:cNvPicPr>
            <a:picLocks noGrp="1" noChangeAspect="1"/>
          </p:cNvPicPr>
          <p:nvPr>
            <p:ph sz="quarter" idx="4"/>
          </p:nvPr>
        </p:nvPicPr>
        <p:blipFill>
          <a:blip r:embed="rId7"/>
          <a:stretch>
            <a:fillRect/>
          </a:stretch>
        </p:blipFill>
        <p:spPr>
          <a:xfrm>
            <a:off x="4873014" y="1029811"/>
            <a:ext cx="6199271" cy="4101482"/>
          </a:xfrm>
          <a:prstGeom prst="rect">
            <a:avLst/>
          </a:prstGeom>
        </p:spPr>
      </p:pic>
    </p:spTree>
    <p:extLst>
      <p:ext uri="{BB962C8B-B14F-4D97-AF65-F5344CB8AC3E}">
        <p14:creationId xmlns:p14="http://schemas.microsoft.com/office/powerpoint/2010/main" val="1453972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7" y="228600"/>
            <a:ext cx="5452533" cy="6390564"/>
          </a:xfrm>
        </p:spPr>
        <p:txBody>
          <a:bodyPr vert="horz" lIns="91440" tIns="45720" rIns="91440" bIns="45720" rtlCol="0" anchor="ctr">
            <a:normAutofit/>
          </a:bodyPr>
          <a:lstStyle/>
          <a:p>
            <a:pPr>
              <a:lnSpc>
                <a:spcPct val="85000"/>
              </a:lnSpc>
            </a:pPr>
            <a:r>
              <a:rPr lang="en-US" sz="4000" dirty="0">
                <a:solidFill>
                  <a:srgbClr val="FFFFFF"/>
                </a:solidFill>
              </a:rPr>
              <a:t> 15 units per acre</a:t>
            </a:r>
          </a:p>
        </p:txBody>
      </p:sp>
      <p:pic>
        <p:nvPicPr>
          <p:cNvPr id="5" name="Picture 4" descr="A street with shops and stores on it&#10;&#10;Description automatically generated with medium confidence">
            <a:extLst>
              <a:ext uri="{FF2B5EF4-FFF2-40B4-BE49-F238E27FC236}">
                <a16:creationId xmlns:a16="http://schemas.microsoft.com/office/drawing/2014/main" id="{A0BC8949-000F-08B6-7168-CF9A42F08D83}"/>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tretch>
            <a:fillRect/>
          </a:stretch>
        </p:blipFill>
        <p:spPr>
          <a:xfrm>
            <a:off x="1219200" y="95250"/>
            <a:ext cx="9753600" cy="6667500"/>
          </a:xfrm>
          <a:prstGeom prst="rect">
            <a:avLst/>
          </a:prstGeom>
        </p:spPr>
      </p:pic>
      <p:sp>
        <p:nvSpPr>
          <p:cNvPr id="3" name="Content Placeholder 2"/>
          <p:cNvSpPr>
            <a:spLocks noGrp="1"/>
          </p:cNvSpPr>
          <p:nvPr>
            <p:ph type="body" sz="half" idx="2"/>
          </p:nvPr>
        </p:nvSpPr>
        <p:spPr>
          <a:xfrm>
            <a:off x="7534655" y="228601"/>
            <a:ext cx="3436450" cy="6431540"/>
          </a:xfrm>
          <a:noFill/>
        </p:spPr>
        <p:txBody>
          <a:bodyPr vert="horz" lIns="91440" tIns="45720" rIns="91440" bIns="45720" rtlCol="0" anchor="ctr">
            <a:normAutofit/>
          </a:bodyPr>
          <a:lstStyle/>
          <a:p>
            <a:pPr algn="r">
              <a:lnSpc>
                <a:spcPct val="95000"/>
              </a:lnSpc>
              <a:spcBef>
                <a:spcPts val="1400"/>
              </a:spcBef>
            </a:pPr>
            <a:r>
              <a:rPr lang="en-US" sz="2800" dirty="0"/>
              <a:t>This density is all around us – we already have this type of density and much denser  </a:t>
            </a:r>
          </a:p>
        </p:txBody>
      </p:sp>
    </p:spTree>
    <p:extLst>
      <p:ext uri="{BB962C8B-B14F-4D97-AF65-F5344CB8AC3E}">
        <p14:creationId xmlns:p14="http://schemas.microsoft.com/office/powerpoint/2010/main" val="223275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FB5F5432-DE1C-85A1-2A9D-CBE0D9B84E71}"/>
              </a:ext>
            </a:extLst>
          </p:cNvPr>
          <p:cNvPicPr>
            <a:picLocks noGrp="1" noChangeAspect="1"/>
          </p:cNvPicPr>
          <p:nvPr>
            <p:ph idx="1"/>
          </p:nvPr>
        </p:nvPicPr>
        <p:blipFill>
          <a:blip r:embed="rId2"/>
          <a:stretch>
            <a:fillRect/>
          </a:stretch>
        </p:blipFill>
        <p:spPr>
          <a:xfrm>
            <a:off x="990173" y="2830004"/>
            <a:ext cx="3837536" cy="2872832"/>
          </a:xfrm>
          <a:prstGeom prst="rect">
            <a:avLst/>
          </a:prstGeom>
        </p:spPr>
      </p:pic>
      <p:sp>
        <p:nvSpPr>
          <p:cNvPr id="6" name="Text Placeholder 5">
            <a:extLst>
              <a:ext uri="{FF2B5EF4-FFF2-40B4-BE49-F238E27FC236}">
                <a16:creationId xmlns:a16="http://schemas.microsoft.com/office/drawing/2014/main" id="{780B491E-3462-0CAE-35A6-072543E256D3}"/>
              </a:ext>
            </a:extLst>
          </p:cNvPr>
          <p:cNvSpPr>
            <a:spLocks noGrp="1"/>
          </p:cNvSpPr>
          <p:nvPr>
            <p:ph type="body" idx="4294967295"/>
          </p:nvPr>
        </p:nvSpPr>
        <p:spPr>
          <a:xfrm>
            <a:off x="643467" y="1145930"/>
            <a:ext cx="3516802" cy="1443247"/>
          </a:xfrm>
        </p:spPr>
        <p:txBody>
          <a:bodyPr>
            <a:normAutofit/>
          </a:bodyPr>
          <a:lstStyle/>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State Street</a:t>
            </a:r>
          </a:p>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No. of Units: 4</a:t>
            </a:r>
          </a:p>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Parcel Acreage: .256</a:t>
            </a:r>
          </a:p>
          <a:p>
            <a:pPr marL="195682" indent="-195682" defTabSz="978408">
              <a:lnSpc>
                <a:spcPct val="120000"/>
              </a:lnSpc>
              <a:spcBef>
                <a:spcPts val="0"/>
              </a:spcBef>
              <a:spcAft>
                <a:spcPts val="0"/>
              </a:spcAft>
            </a:pPr>
            <a:r>
              <a:rPr lang="en-US" sz="1700" kern="1200" spc="11" baseline="0" dirty="0">
                <a:solidFill>
                  <a:schemeClr val="tx1"/>
                </a:solidFill>
                <a:latin typeface="+mn-lt"/>
                <a:ea typeface="+mn-ea"/>
                <a:cs typeface="+mn-cs"/>
              </a:rPr>
              <a:t>Density: 15 units/acre</a:t>
            </a:r>
          </a:p>
          <a:p>
            <a:endParaRPr lang="en-US" sz="1700" dirty="0"/>
          </a:p>
        </p:txBody>
      </p:sp>
      <p:sp>
        <p:nvSpPr>
          <p:cNvPr id="8" name="Text Placeholder 7">
            <a:extLst>
              <a:ext uri="{FF2B5EF4-FFF2-40B4-BE49-F238E27FC236}">
                <a16:creationId xmlns:a16="http://schemas.microsoft.com/office/drawing/2014/main" id="{3E6F9A6D-D7DE-5621-FD75-4406BA64D80A}"/>
              </a:ext>
            </a:extLst>
          </p:cNvPr>
          <p:cNvSpPr>
            <a:spLocks noGrp="1"/>
          </p:cNvSpPr>
          <p:nvPr>
            <p:ph type="body" sz="quarter" idx="4294967295"/>
          </p:nvPr>
        </p:nvSpPr>
        <p:spPr>
          <a:xfrm>
            <a:off x="4827709" y="1145928"/>
            <a:ext cx="3064216" cy="1443248"/>
          </a:xfrm>
        </p:spPr>
        <p:txBody>
          <a:bodyPr>
            <a:normAutofit/>
          </a:bodyPr>
          <a:lstStyle/>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182 Pleasant Street </a:t>
            </a:r>
          </a:p>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No. of Units: 4</a:t>
            </a:r>
          </a:p>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Parcel Acreage: .216</a:t>
            </a:r>
          </a:p>
          <a:p>
            <a:pPr marL="0" indent="0" defTabSz="978408">
              <a:lnSpc>
                <a:spcPct val="120000"/>
              </a:lnSpc>
              <a:spcBef>
                <a:spcPts val="0"/>
              </a:spcBef>
              <a:spcAft>
                <a:spcPts val="0"/>
              </a:spcAft>
              <a:buNone/>
            </a:pPr>
            <a:r>
              <a:rPr lang="en-US" sz="1700" kern="1200" spc="11" baseline="0" dirty="0">
                <a:solidFill>
                  <a:schemeClr val="tx1"/>
                </a:solidFill>
                <a:latin typeface="+mn-lt"/>
                <a:ea typeface="+mn-ea"/>
                <a:cs typeface="+mn-cs"/>
              </a:rPr>
              <a:t>Density: 18 units/acre</a:t>
            </a:r>
          </a:p>
          <a:p>
            <a:endParaRPr lang="en-US" sz="1700" dirty="0"/>
          </a:p>
        </p:txBody>
      </p:sp>
      <p:pic>
        <p:nvPicPr>
          <p:cNvPr id="15" name="Content Placeholder 14">
            <a:extLst>
              <a:ext uri="{FF2B5EF4-FFF2-40B4-BE49-F238E27FC236}">
                <a16:creationId xmlns:a16="http://schemas.microsoft.com/office/drawing/2014/main" id="{6CB18B3C-E4F5-1B8D-D46B-D97EDC194CD7}"/>
              </a:ext>
            </a:extLst>
          </p:cNvPr>
          <p:cNvPicPr>
            <a:picLocks noGrp="1" noChangeAspect="1"/>
          </p:cNvPicPr>
          <p:nvPr>
            <p:ph sz="quarter" idx="4294967295"/>
          </p:nvPr>
        </p:nvPicPr>
        <p:blipFill>
          <a:blip r:embed="rId3"/>
          <a:stretch>
            <a:fillRect/>
          </a:stretch>
        </p:blipFill>
        <p:spPr>
          <a:xfrm>
            <a:off x="4827708" y="2830004"/>
            <a:ext cx="2760106" cy="2872833"/>
          </a:xfrm>
          <a:prstGeom prst="rect">
            <a:avLst/>
          </a:prstGeom>
        </p:spPr>
      </p:pic>
      <p:pic>
        <p:nvPicPr>
          <p:cNvPr id="3" name="Picture 2">
            <a:extLst>
              <a:ext uri="{FF2B5EF4-FFF2-40B4-BE49-F238E27FC236}">
                <a16:creationId xmlns:a16="http://schemas.microsoft.com/office/drawing/2014/main" id="{BA7A6CC5-A4E5-5DF9-DD21-4FD1CF54FA58}"/>
              </a:ext>
            </a:extLst>
          </p:cNvPr>
          <p:cNvPicPr>
            <a:picLocks noChangeAspect="1"/>
          </p:cNvPicPr>
          <p:nvPr/>
        </p:nvPicPr>
        <p:blipFill>
          <a:blip r:embed="rId4"/>
          <a:stretch>
            <a:fillRect/>
          </a:stretch>
        </p:blipFill>
        <p:spPr>
          <a:xfrm>
            <a:off x="7587815" y="2830004"/>
            <a:ext cx="3960718" cy="2882068"/>
          </a:xfrm>
          <a:prstGeom prst="rect">
            <a:avLst/>
          </a:prstGeom>
        </p:spPr>
      </p:pic>
      <p:sp>
        <p:nvSpPr>
          <p:cNvPr id="4" name="TextBox 3">
            <a:extLst>
              <a:ext uri="{FF2B5EF4-FFF2-40B4-BE49-F238E27FC236}">
                <a16:creationId xmlns:a16="http://schemas.microsoft.com/office/drawing/2014/main" id="{80B430E8-5A36-3ADF-114D-53392B0B014D}"/>
              </a:ext>
            </a:extLst>
          </p:cNvPr>
          <p:cNvSpPr txBox="1"/>
          <p:nvPr/>
        </p:nvSpPr>
        <p:spPr>
          <a:xfrm>
            <a:off x="8762645" y="1145928"/>
            <a:ext cx="2785888" cy="1881925"/>
          </a:xfrm>
          <a:prstGeom prst="rect">
            <a:avLst/>
          </a:prstGeom>
          <a:noFill/>
        </p:spPr>
        <p:txBody>
          <a:bodyPr wrap="square" rtlCol="0">
            <a:spAutoFit/>
          </a:bodyPr>
          <a:lstStyle/>
          <a:p>
            <a:pPr defTabSz="489204">
              <a:spcAft>
                <a:spcPts val="600"/>
              </a:spcAft>
            </a:pPr>
            <a:r>
              <a:rPr lang="en-US" sz="1926" kern="1200" dirty="0">
                <a:solidFill>
                  <a:schemeClr val="tx1"/>
                </a:solidFill>
                <a:latin typeface="+mn-lt"/>
                <a:ea typeface="+mn-ea"/>
                <a:cs typeface="+mn-cs"/>
              </a:rPr>
              <a:t>53 Allerton Place</a:t>
            </a:r>
          </a:p>
          <a:p>
            <a:pPr defTabSz="489204">
              <a:spcAft>
                <a:spcPts val="600"/>
              </a:spcAft>
            </a:pPr>
            <a:r>
              <a:rPr lang="en-US" sz="1926" kern="1200" dirty="0">
                <a:solidFill>
                  <a:schemeClr val="tx1"/>
                </a:solidFill>
                <a:latin typeface="+mn-lt"/>
                <a:ea typeface="+mn-ea"/>
                <a:cs typeface="+mn-cs"/>
              </a:rPr>
              <a:t>No. of Units: 4 </a:t>
            </a:r>
          </a:p>
          <a:p>
            <a:pPr defTabSz="489204">
              <a:spcAft>
                <a:spcPts val="600"/>
              </a:spcAft>
            </a:pPr>
            <a:r>
              <a:rPr lang="en-US" sz="1926" kern="1200" dirty="0">
                <a:solidFill>
                  <a:schemeClr val="tx1"/>
                </a:solidFill>
                <a:latin typeface="+mn-lt"/>
                <a:ea typeface="+mn-ea"/>
                <a:cs typeface="+mn-cs"/>
              </a:rPr>
              <a:t>Parcel Acreage .114</a:t>
            </a:r>
          </a:p>
          <a:p>
            <a:pPr defTabSz="489204">
              <a:spcAft>
                <a:spcPts val="600"/>
              </a:spcAft>
            </a:pPr>
            <a:r>
              <a:rPr lang="en-US" sz="1926" kern="1200" dirty="0">
                <a:solidFill>
                  <a:schemeClr val="tx1"/>
                </a:solidFill>
                <a:latin typeface="+mn-lt"/>
                <a:ea typeface="+mn-ea"/>
                <a:cs typeface="+mn-cs"/>
              </a:rPr>
              <a:t>Density: 35 units/acre </a:t>
            </a:r>
          </a:p>
          <a:p>
            <a:pPr defTabSz="489204">
              <a:spcAft>
                <a:spcPts val="600"/>
              </a:spcAft>
            </a:pPr>
            <a:r>
              <a:rPr lang="en-US" sz="1926" kern="1200" dirty="0">
                <a:solidFill>
                  <a:schemeClr val="tx1"/>
                </a:solidFill>
                <a:latin typeface="+mn-lt"/>
                <a:ea typeface="+mn-ea"/>
                <a:cs typeface="+mn-cs"/>
              </a:rPr>
              <a:t>  </a:t>
            </a:r>
            <a:endParaRPr lang="en-US" dirty="0"/>
          </a:p>
        </p:txBody>
      </p:sp>
    </p:spTree>
    <p:extLst>
      <p:ext uri="{BB962C8B-B14F-4D97-AF65-F5344CB8AC3E}">
        <p14:creationId xmlns:p14="http://schemas.microsoft.com/office/powerpoint/2010/main" val="3505763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F82D3C-A335-0342-484E-8282A165E849}"/>
              </a:ext>
            </a:extLst>
          </p:cNvPr>
          <p:cNvSpPr>
            <a:spLocks noGrp="1"/>
          </p:cNvSpPr>
          <p:nvPr>
            <p:ph type="body" idx="1"/>
          </p:nvPr>
        </p:nvSpPr>
        <p:spPr>
          <a:xfrm>
            <a:off x="805184" y="697584"/>
            <a:ext cx="3076351" cy="1747591"/>
          </a:xfrm>
        </p:spPr>
        <p:txBody>
          <a:bodyPr>
            <a:noAutofit/>
          </a:bodyPr>
          <a:lstStyle/>
          <a:p>
            <a:endParaRPr lang="en-US" sz="1600" dirty="0"/>
          </a:p>
          <a:p>
            <a:pPr>
              <a:lnSpc>
                <a:spcPct val="100000"/>
              </a:lnSpc>
              <a:spcAft>
                <a:spcPts val="0"/>
              </a:spcAft>
            </a:pPr>
            <a:endParaRPr lang="en-US" sz="1600" dirty="0"/>
          </a:p>
          <a:p>
            <a:pPr>
              <a:lnSpc>
                <a:spcPct val="100000"/>
              </a:lnSpc>
              <a:spcAft>
                <a:spcPts val="0"/>
              </a:spcAft>
            </a:pPr>
            <a:endParaRPr lang="en-US" sz="1600" dirty="0"/>
          </a:p>
          <a:p>
            <a:pPr>
              <a:lnSpc>
                <a:spcPct val="100000"/>
              </a:lnSpc>
              <a:spcAft>
                <a:spcPts val="0"/>
              </a:spcAft>
            </a:pPr>
            <a:endParaRPr lang="en-US" sz="1600" dirty="0"/>
          </a:p>
          <a:p>
            <a:pPr>
              <a:lnSpc>
                <a:spcPct val="100000"/>
              </a:lnSpc>
              <a:spcAft>
                <a:spcPts val="0"/>
              </a:spcAft>
            </a:pPr>
            <a:endParaRPr lang="en-US" sz="1600" dirty="0"/>
          </a:p>
          <a:p>
            <a:pPr>
              <a:lnSpc>
                <a:spcPct val="100000"/>
              </a:lnSpc>
              <a:spcAft>
                <a:spcPts val="0"/>
              </a:spcAft>
            </a:pPr>
            <a:r>
              <a:rPr lang="en-US" sz="1600" dirty="0"/>
              <a:t>8 Franklin Street</a:t>
            </a:r>
          </a:p>
          <a:p>
            <a:pPr>
              <a:lnSpc>
                <a:spcPct val="100000"/>
              </a:lnSpc>
              <a:spcAft>
                <a:spcPts val="0"/>
              </a:spcAft>
            </a:pPr>
            <a:r>
              <a:rPr lang="en-US" sz="1600" dirty="0"/>
              <a:t>No of Units: 20</a:t>
            </a:r>
          </a:p>
          <a:p>
            <a:pPr>
              <a:lnSpc>
                <a:spcPct val="100000"/>
              </a:lnSpc>
              <a:spcAft>
                <a:spcPts val="0"/>
              </a:spcAft>
            </a:pPr>
            <a:r>
              <a:rPr lang="en-US" sz="1600" dirty="0"/>
              <a:t>Parcel Acreage: 0.477</a:t>
            </a:r>
          </a:p>
          <a:p>
            <a:pPr>
              <a:lnSpc>
                <a:spcPct val="100000"/>
              </a:lnSpc>
              <a:spcAft>
                <a:spcPts val="0"/>
              </a:spcAft>
            </a:pPr>
            <a:r>
              <a:rPr lang="en-US" sz="1600" dirty="0"/>
              <a:t>Density: 41 units/acre</a:t>
            </a:r>
          </a:p>
          <a:p>
            <a:r>
              <a:rPr lang="en-US" sz="1600" dirty="0"/>
              <a:t> </a:t>
            </a:r>
          </a:p>
          <a:p>
            <a:endParaRPr lang="en-US" sz="1600" dirty="0"/>
          </a:p>
        </p:txBody>
      </p:sp>
      <p:pic>
        <p:nvPicPr>
          <p:cNvPr id="8" name="Content Placeholder 7">
            <a:extLst>
              <a:ext uri="{FF2B5EF4-FFF2-40B4-BE49-F238E27FC236}">
                <a16:creationId xmlns:a16="http://schemas.microsoft.com/office/drawing/2014/main" id="{7B681D29-4D5E-A6D4-13B2-60C50A45196A}"/>
              </a:ext>
            </a:extLst>
          </p:cNvPr>
          <p:cNvPicPr>
            <a:picLocks noGrp="1" noChangeAspect="1"/>
          </p:cNvPicPr>
          <p:nvPr>
            <p:ph sz="half" idx="2"/>
          </p:nvPr>
        </p:nvPicPr>
        <p:blipFill>
          <a:blip r:embed="rId2"/>
          <a:stretch>
            <a:fillRect/>
          </a:stretch>
        </p:blipFill>
        <p:spPr>
          <a:xfrm>
            <a:off x="858352" y="2900515"/>
            <a:ext cx="3300600" cy="2473995"/>
          </a:xfrm>
          <a:prstGeom prst="rect">
            <a:avLst/>
          </a:prstGeom>
        </p:spPr>
      </p:pic>
      <p:sp>
        <p:nvSpPr>
          <p:cNvPr id="5" name="Text Placeholder 4">
            <a:extLst>
              <a:ext uri="{FF2B5EF4-FFF2-40B4-BE49-F238E27FC236}">
                <a16:creationId xmlns:a16="http://schemas.microsoft.com/office/drawing/2014/main" id="{75651FA1-D079-0902-D507-43E5A91FB909}"/>
              </a:ext>
            </a:extLst>
          </p:cNvPr>
          <p:cNvSpPr>
            <a:spLocks noGrp="1"/>
          </p:cNvSpPr>
          <p:nvPr>
            <p:ph type="body" sz="quarter" idx="3"/>
          </p:nvPr>
        </p:nvSpPr>
        <p:spPr>
          <a:xfrm>
            <a:off x="3984171" y="584462"/>
            <a:ext cx="3076351" cy="1622710"/>
          </a:xfrm>
        </p:spPr>
        <p:txBody>
          <a:bodyPr>
            <a:norm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Bradford Court </a:t>
            </a: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Residential Units: 23</a:t>
            </a: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Parcel Acreage: .977 total</a:t>
            </a: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mj-lt"/>
                <a:ea typeface="Georgia"/>
                <a:cs typeface="Georgia"/>
                <a:sym typeface="Georgia"/>
              </a:rPr>
              <a:t>Parcel Density: 23 units/acre</a:t>
            </a:r>
          </a:p>
          <a:p>
            <a:pPr marL="0" marR="0" lvl="0" indent="0" algn="l" rtl="0">
              <a:lnSpc>
                <a:spcPct val="100000"/>
              </a:lnSpc>
              <a:spcBef>
                <a:spcPts val="0"/>
              </a:spcBef>
              <a:spcAft>
                <a:spcPts val="0"/>
              </a:spcAft>
              <a:buClr>
                <a:srgbClr val="000000"/>
              </a:buClr>
              <a:buSzPts val="1400"/>
              <a:buFont typeface="Arial"/>
              <a:buNone/>
            </a:pPr>
            <a:endParaRPr lang="en-US" sz="1600" b="0" i="0" u="none" strike="noStrike" cap="none" dirty="0">
              <a:solidFill>
                <a:srgbClr val="000000"/>
              </a:solidFill>
              <a:latin typeface="+mj-lt"/>
              <a:ea typeface="Georgia"/>
              <a:cs typeface="Georgia"/>
              <a:sym typeface="Georgia"/>
            </a:endParaRPr>
          </a:p>
        </p:txBody>
      </p:sp>
      <p:pic>
        <p:nvPicPr>
          <p:cNvPr id="7" name="Content Placeholder 6">
            <a:extLst>
              <a:ext uri="{FF2B5EF4-FFF2-40B4-BE49-F238E27FC236}">
                <a16:creationId xmlns:a16="http://schemas.microsoft.com/office/drawing/2014/main" id="{83AA02F3-AF0B-E202-DC43-AE2C403EBD48}"/>
              </a:ext>
            </a:extLst>
          </p:cNvPr>
          <p:cNvPicPr>
            <a:picLocks noGrp="1" noChangeAspect="1"/>
          </p:cNvPicPr>
          <p:nvPr>
            <p:ph sz="quarter" idx="4"/>
          </p:nvPr>
        </p:nvPicPr>
        <p:blipFill>
          <a:blip r:embed="rId3"/>
          <a:stretch>
            <a:fillRect/>
          </a:stretch>
        </p:blipFill>
        <p:spPr>
          <a:xfrm>
            <a:off x="4158952" y="2896101"/>
            <a:ext cx="3300866" cy="2478409"/>
          </a:xfrm>
          <a:prstGeom prst="rect">
            <a:avLst/>
          </a:prstGeom>
        </p:spPr>
      </p:pic>
      <p:pic>
        <p:nvPicPr>
          <p:cNvPr id="2" name="Picture 1">
            <a:extLst>
              <a:ext uri="{FF2B5EF4-FFF2-40B4-BE49-F238E27FC236}">
                <a16:creationId xmlns:a16="http://schemas.microsoft.com/office/drawing/2014/main" id="{DC02C911-8E61-71F8-2900-7CDB0775AAF0}"/>
              </a:ext>
            </a:extLst>
          </p:cNvPr>
          <p:cNvPicPr>
            <a:picLocks noChangeAspect="1"/>
          </p:cNvPicPr>
          <p:nvPr/>
        </p:nvPicPr>
        <p:blipFill>
          <a:blip r:embed="rId4"/>
          <a:stretch>
            <a:fillRect/>
          </a:stretch>
        </p:blipFill>
        <p:spPr>
          <a:xfrm>
            <a:off x="7478013" y="2846059"/>
            <a:ext cx="3117371" cy="2528451"/>
          </a:xfrm>
          <a:prstGeom prst="rect">
            <a:avLst/>
          </a:prstGeom>
        </p:spPr>
      </p:pic>
      <p:sp>
        <p:nvSpPr>
          <p:cNvPr id="11" name="TextBox 10">
            <a:extLst>
              <a:ext uri="{FF2B5EF4-FFF2-40B4-BE49-F238E27FC236}">
                <a16:creationId xmlns:a16="http://schemas.microsoft.com/office/drawing/2014/main" id="{C0948B35-820F-82E5-4511-693ADFB4812B}"/>
              </a:ext>
            </a:extLst>
          </p:cNvPr>
          <p:cNvSpPr txBox="1"/>
          <p:nvPr/>
        </p:nvSpPr>
        <p:spPr>
          <a:xfrm>
            <a:off x="7439250" y="989814"/>
            <a:ext cx="3076351" cy="1138773"/>
          </a:xfrm>
          <a:prstGeom prst="rect">
            <a:avLst/>
          </a:prstGeom>
          <a:noFill/>
        </p:spPr>
        <p:txBody>
          <a:bodyPr wrap="square" rtlCol="0">
            <a:spAutoFit/>
          </a:bodyPr>
          <a:lstStyle/>
          <a:p>
            <a:r>
              <a:rPr lang="en-US" sz="1700" dirty="0"/>
              <a:t>78 Pleasant Street </a:t>
            </a:r>
          </a:p>
          <a:p>
            <a:r>
              <a:rPr lang="en-US" sz="1700" dirty="0"/>
              <a:t>No. of Units: 10</a:t>
            </a:r>
          </a:p>
          <a:p>
            <a:r>
              <a:rPr lang="en-US" sz="1700" dirty="0"/>
              <a:t>Parcel Acreage: .20</a:t>
            </a:r>
          </a:p>
          <a:p>
            <a:r>
              <a:rPr lang="en-US" sz="1700" dirty="0"/>
              <a:t>Density: 50 units/acre</a:t>
            </a:r>
          </a:p>
        </p:txBody>
      </p:sp>
      <p:pic>
        <p:nvPicPr>
          <p:cNvPr id="4" name="Picture 3">
            <a:extLst>
              <a:ext uri="{FF2B5EF4-FFF2-40B4-BE49-F238E27FC236}">
                <a16:creationId xmlns:a16="http://schemas.microsoft.com/office/drawing/2014/main" id="{DA52654D-CD9A-94BA-7AA8-A2D85BDD4FA3}"/>
              </a:ext>
            </a:extLst>
          </p:cNvPr>
          <p:cNvPicPr>
            <a:picLocks noChangeAspect="1"/>
          </p:cNvPicPr>
          <p:nvPr/>
        </p:nvPicPr>
        <p:blipFill>
          <a:blip r:embed="rId5"/>
          <a:stretch>
            <a:fillRect/>
          </a:stretch>
        </p:blipFill>
        <p:spPr>
          <a:xfrm>
            <a:off x="4205183" y="2907132"/>
            <a:ext cx="3208404" cy="2406303"/>
          </a:xfrm>
          <a:prstGeom prst="rect">
            <a:avLst/>
          </a:prstGeom>
        </p:spPr>
      </p:pic>
    </p:spTree>
    <p:extLst>
      <p:ext uri="{BB962C8B-B14F-4D97-AF65-F5344CB8AC3E}">
        <p14:creationId xmlns:p14="http://schemas.microsoft.com/office/powerpoint/2010/main" val="1562721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74649B-1458-5F43-CFAF-970CDCE91BAB}"/>
              </a:ext>
            </a:extLst>
          </p:cNvPr>
          <p:cNvSpPr>
            <a:spLocks noGrp="1"/>
          </p:cNvSpPr>
          <p:nvPr>
            <p:ph type="body" idx="1"/>
          </p:nvPr>
        </p:nvSpPr>
        <p:spPr>
          <a:xfrm>
            <a:off x="727904" y="1145628"/>
            <a:ext cx="3450233" cy="1299547"/>
          </a:xfrm>
        </p:spPr>
        <p:txBody>
          <a:bodyPr>
            <a:noAutofit/>
          </a:bodyPr>
          <a:lstStyle/>
          <a:p>
            <a:r>
              <a:rPr lang="en-US" sz="1800" dirty="0"/>
              <a:t>29 Pleasant Street  </a:t>
            </a:r>
          </a:p>
          <a:p>
            <a:r>
              <a:rPr lang="en-US" sz="1800" dirty="0"/>
              <a:t>No. of Units: 9 </a:t>
            </a:r>
          </a:p>
          <a:p>
            <a:r>
              <a:rPr lang="en-US" sz="1800" dirty="0"/>
              <a:t>Size of parcel: .08 acres </a:t>
            </a:r>
          </a:p>
          <a:p>
            <a:r>
              <a:rPr lang="en-US" sz="1800" dirty="0"/>
              <a:t>Density: 112 units/acre</a:t>
            </a:r>
          </a:p>
          <a:p>
            <a:r>
              <a:rPr lang="en-US" sz="1800" dirty="0"/>
              <a:t>1 bedroom units </a:t>
            </a:r>
          </a:p>
        </p:txBody>
      </p:sp>
      <p:pic>
        <p:nvPicPr>
          <p:cNvPr id="7" name="Content Placeholder 6">
            <a:extLst>
              <a:ext uri="{FF2B5EF4-FFF2-40B4-BE49-F238E27FC236}">
                <a16:creationId xmlns:a16="http://schemas.microsoft.com/office/drawing/2014/main" id="{327D52B7-A270-80CB-B71F-4FBC60CFFC58}"/>
              </a:ext>
            </a:extLst>
          </p:cNvPr>
          <p:cNvPicPr>
            <a:picLocks noGrp="1" noChangeAspect="1"/>
          </p:cNvPicPr>
          <p:nvPr>
            <p:ph sz="half" idx="2"/>
          </p:nvPr>
        </p:nvPicPr>
        <p:blipFill>
          <a:blip r:embed="rId2"/>
          <a:stretch>
            <a:fillRect/>
          </a:stretch>
        </p:blipFill>
        <p:spPr>
          <a:xfrm>
            <a:off x="416689" y="3366137"/>
            <a:ext cx="3766144" cy="2654059"/>
          </a:xfrm>
          <a:prstGeom prst="rect">
            <a:avLst/>
          </a:prstGeom>
        </p:spPr>
      </p:pic>
      <p:sp>
        <p:nvSpPr>
          <p:cNvPr id="5" name="Text Placeholder 4">
            <a:extLst>
              <a:ext uri="{FF2B5EF4-FFF2-40B4-BE49-F238E27FC236}">
                <a16:creationId xmlns:a16="http://schemas.microsoft.com/office/drawing/2014/main" id="{C8A8257A-EDCB-0F2E-6C5F-2047EC29FCDC}"/>
              </a:ext>
            </a:extLst>
          </p:cNvPr>
          <p:cNvSpPr>
            <a:spLocks noGrp="1"/>
          </p:cNvSpPr>
          <p:nvPr>
            <p:ph type="body" sz="quarter" idx="3"/>
          </p:nvPr>
        </p:nvSpPr>
        <p:spPr>
          <a:xfrm>
            <a:off x="4351105" y="1226916"/>
            <a:ext cx="3281962" cy="1539433"/>
          </a:xfrm>
        </p:spPr>
        <p:txBody>
          <a:bodyPr>
            <a:noAutofit/>
          </a:bodyPr>
          <a:lstStyle/>
          <a:p>
            <a:endParaRPr lang="en-US" dirty="0"/>
          </a:p>
          <a:p>
            <a:endParaRPr lang="en-US" dirty="0"/>
          </a:p>
          <a:p>
            <a:endParaRPr lang="en-US" dirty="0"/>
          </a:p>
          <a:p>
            <a:endParaRPr lang="en-US" dirty="0"/>
          </a:p>
          <a:p>
            <a:endParaRPr lang="en-US" dirty="0"/>
          </a:p>
          <a:p>
            <a:endParaRPr lang="en-US" dirty="0"/>
          </a:p>
          <a:p>
            <a:r>
              <a:rPr lang="en-US" sz="1800" dirty="0"/>
              <a:t>52 Washington Street</a:t>
            </a:r>
          </a:p>
          <a:p>
            <a:r>
              <a:rPr lang="en-US" sz="1800" dirty="0"/>
              <a:t>No. of Units: 9 </a:t>
            </a:r>
          </a:p>
          <a:p>
            <a:r>
              <a:rPr lang="en-US" sz="1800" dirty="0"/>
              <a:t>Size of parcel: .09 acres </a:t>
            </a:r>
          </a:p>
          <a:p>
            <a:r>
              <a:rPr lang="en-US" sz="1800" dirty="0"/>
              <a:t>Density 100 units/acre</a:t>
            </a:r>
          </a:p>
          <a:p>
            <a:r>
              <a:rPr lang="en-US" dirty="0"/>
              <a:t>1- &amp; 2-bedroom units</a:t>
            </a:r>
          </a:p>
        </p:txBody>
      </p:sp>
      <p:pic>
        <p:nvPicPr>
          <p:cNvPr id="9" name="Content Placeholder 8">
            <a:extLst>
              <a:ext uri="{FF2B5EF4-FFF2-40B4-BE49-F238E27FC236}">
                <a16:creationId xmlns:a16="http://schemas.microsoft.com/office/drawing/2014/main" id="{ED1746C2-7580-488A-EE47-D4E71FE94799}"/>
              </a:ext>
            </a:extLst>
          </p:cNvPr>
          <p:cNvPicPr>
            <a:picLocks noGrp="1" noChangeAspect="1"/>
          </p:cNvPicPr>
          <p:nvPr>
            <p:ph sz="quarter" idx="4"/>
          </p:nvPr>
        </p:nvPicPr>
        <p:blipFill>
          <a:blip r:embed="rId3"/>
          <a:stretch>
            <a:fillRect/>
          </a:stretch>
        </p:blipFill>
        <p:spPr>
          <a:xfrm>
            <a:off x="7632700" y="3429000"/>
            <a:ext cx="2974975" cy="2591196"/>
          </a:xfrm>
          <a:prstGeom prst="rect">
            <a:avLst/>
          </a:prstGeom>
        </p:spPr>
      </p:pic>
      <p:pic>
        <p:nvPicPr>
          <p:cNvPr id="6" name="Picture 5">
            <a:extLst>
              <a:ext uri="{FF2B5EF4-FFF2-40B4-BE49-F238E27FC236}">
                <a16:creationId xmlns:a16="http://schemas.microsoft.com/office/drawing/2014/main" id="{76940292-6A1C-4DF4-E2DF-02B70C48F690}"/>
              </a:ext>
            </a:extLst>
          </p:cNvPr>
          <p:cNvPicPr>
            <a:picLocks noChangeAspect="1"/>
          </p:cNvPicPr>
          <p:nvPr/>
        </p:nvPicPr>
        <p:blipFill>
          <a:blip r:embed="rId4"/>
          <a:stretch>
            <a:fillRect/>
          </a:stretch>
        </p:blipFill>
        <p:spPr>
          <a:xfrm>
            <a:off x="4182833" y="3429000"/>
            <a:ext cx="3450233" cy="2591196"/>
          </a:xfrm>
          <a:prstGeom prst="rect">
            <a:avLst/>
          </a:prstGeom>
        </p:spPr>
      </p:pic>
      <p:sp>
        <p:nvSpPr>
          <p:cNvPr id="10" name="TextBox 9">
            <a:extLst>
              <a:ext uri="{FF2B5EF4-FFF2-40B4-BE49-F238E27FC236}">
                <a16:creationId xmlns:a16="http://schemas.microsoft.com/office/drawing/2014/main" id="{AC15D023-E780-9880-B7DA-A0E71E9A1F44}"/>
              </a:ext>
            </a:extLst>
          </p:cNvPr>
          <p:cNvSpPr txBox="1"/>
          <p:nvPr/>
        </p:nvSpPr>
        <p:spPr>
          <a:xfrm>
            <a:off x="7743463" y="1145628"/>
            <a:ext cx="2864212" cy="1200329"/>
          </a:xfrm>
          <a:prstGeom prst="rect">
            <a:avLst/>
          </a:prstGeom>
          <a:noFill/>
        </p:spPr>
        <p:txBody>
          <a:bodyPr wrap="square" rtlCol="0">
            <a:spAutoFit/>
          </a:bodyPr>
          <a:lstStyle/>
          <a:p>
            <a:r>
              <a:rPr lang="en-US" dirty="0"/>
              <a:t>18 /20 Darling Street</a:t>
            </a:r>
          </a:p>
          <a:p>
            <a:r>
              <a:rPr lang="en-US" dirty="0"/>
              <a:t>No. of Units: 5</a:t>
            </a:r>
          </a:p>
          <a:p>
            <a:r>
              <a:rPr lang="en-US" dirty="0"/>
              <a:t> Size of Parcel .208 acres </a:t>
            </a:r>
          </a:p>
          <a:p>
            <a:r>
              <a:rPr lang="en-US" dirty="0"/>
              <a:t>Density: 24 units/acre </a:t>
            </a:r>
          </a:p>
        </p:txBody>
      </p:sp>
    </p:spTree>
    <p:extLst>
      <p:ext uri="{BB962C8B-B14F-4D97-AF65-F5344CB8AC3E}">
        <p14:creationId xmlns:p14="http://schemas.microsoft.com/office/powerpoint/2010/main" val="4117408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C6E4F-74AB-761A-C795-A0966B20D07D}"/>
              </a:ext>
            </a:extLst>
          </p:cNvPr>
          <p:cNvSpPr>
            <a:spLocks noGrp="1"/>
          </p:cNvSpPr>
          <p:nvPr>
            <p:ph type="body" idx="1"/>
          </p:nvPr>
        </p:nvSpPr>
        <p:spPr>
          <a:xfrm>
            <a:off x="1261872" y="1194318"/>
            <a:ext cx="4480560" cy="1250857"/>
          </a:xfrm>
        </p:spPr>
        <p:txBody>
          <a:bodyPr>
            <a:normAutofit fontScale="62500" lnSpcReduction="20000"/>
          </a:bodyPr>
          <a:lstStyle/>
          <a:p>
            <a:r>
              <a:rPr lang="en-US" dirty="0"/>
              <a:t>28 Darling Street</a:t>
            </a:r>
          </a:p>
          <a:p>
            <a:r>
              <a:rPr lang="en-US" dirty="0"/>
              <a:t>No. of Units: 5 </a:t>
            </a:r>
          </a:p>
          <a:p>
            <a:r>
              <a:rPr lang="en-US" dirty="0"/>
              <a:t>Parcel Size: .09 acre</a:t>
            </a:r>
          </a:p>
          <a:p>
            <a:r>
              <a:rPr lang="en-US" dirty="0"/>
              <a:t>55 units per acre  </a:t>
            </a:r>
          </a:p>
        </p:txBody>
      </p:sp>
      <p:pic>
        <p:nvPicPr>
          <p:cNvPr id="7" name="Content Placeholder 6">
            <a:extLst>
              <a:ext uri="{FF2B5EF4-FFF2-40B4-BE49-F238E27FC236}">
                <a16:creationId xmlns:a16="http://schemas.microsoft.com/office/drawing/2014/main" id="{97980FAF-3D0F-E809-5A6F-FB1288BF91FE}"/>
              </a:ext>
            </a:extLst>
          </p:cNvPr>
          <p:cNvPicPr>
            <a:picLocks noGrp="1" noChangeAspect="1"/>
          </p:cNvPicPr>
          <p:nvPr>
            <p:ph sz="half" idx="2"/>
          </p:nvPr>
        </p:nvPicPr>
        <p:blipFill>
          <a:blip r:embed="rId2"/>
          <a:stretch>
            <a:fillRect/>
          </a:stretch>
        </p:blipFill>
        <p:spPr>
          <a:xfrm>
            <a:off x="1262063" y="2660253"/>
            <a:ext cx="4479925" cy="3359943"/>
          </a:xfrm>
          <a:prstGeom prst="rect">
            <a:avLst/>
          </a:prstGeom>
        </p:spPr>
      </p:pic>
      <p:sp>
        <p:nvSpPr>
          <p:cNvPr id="5" name="Text Placeholder 4">
            <a:extLst>
              <a:ext uri="{FF2B5EF4-FFF2-40B4-BE49-F238E27FC236}">
                <a16:creationId xmlns:a16="http://schemas.microsoft.com/office/drawing/2014/main" id="{563129A3-F2AA-3791-B0A1-414F3BD0107E}"/>
              </a:ext>
            </a:extLst>
          </p:cNvPr>
          <p:cNvSpPr>
            <a:spLocks noGrp="1"/>
          </p:cNvSpPr>
          <p:nvPr>
            <p:ph type="body" sz="quarter" idx="3"/>
          </p:nvPr>
        </p:nvSpPr>
        <p:spPr>
          <a:xfrm>
            <a:off x="6126480" y="1268963"/>
            <a:ext cx="4480560" cy="1176212"/>
          </a:xfrm>
        </p:spPr>
        <p:txBody>
          <a:bodyPr>
            <a:normAutofit fontScale="62500" lnSpcReduction="20000"/>
          </a:bodyPr>
          <a:lstStyle/>
          <a:p>
            <a:r>
              <a:rPr lang="en-US" dirty="0"/>
              <a:t>59 Gregory Street</a:t>
            </a:r>
          </a:p>
          <a:p>
            <a:r>
              <a:rPr lang="en-US" dirty="0"/>
              <a:t>No of Units 4 </a:t>
            </a:r>
          </a:p>
          <a:p>
            <a:r>
              <a:rPr lang="en-US" dirty="0"/>
              <a:t>Parcel Size:  .188 </a:t>
            </a:r>
          </a:p>
          <a:p>
            <a:r>
              <a:rPr lang="en-US" dirty="0"/>
              <a:t>21 units per acre </a:t>
            </a:r>
          </a:p>
        </p:txBody>
      </p:sp>
      <p:pic>
        <p:nvPicPr>
          <p:cNvPr id="8" name="Content Placeholder 7">
            <a:extLst>
              <a:ext uri="{FF2B5EF4-FFF2-40B4-BE49-F238E27FC236}">
                <a16:creationId xmlns:a16="http://schemas.microsoft.com/office/drawing/2014/main" id="{2655D144-4301-EE37-301F-941B01139C4C}"/>
              </a:ext>
            </a:extLst>
          </p:cNvPr>
          <p:cNvPicPr>
            <a:picLocks noGrp="1" noChangeAspect="1"/>
          </p:cNvPicPr>
          <p:nvPr>
            <p:ph sz="quarter" idx="4"/>
          </p:nvPr>
        </p:nvPicPr>
        <p:blipFill>
          <a:blip r:embed="rId3"/>
          <a:stretch>
            <a:fillRect/>
          </a:stretch>
        </p:blipFill>
        <p:spPr>
          <a:xfrm>
            <a:off x="6126163" y="2659658"/>
            <a:ext cx="4481512" cy="3361134"/>
          </a:xfrm>
          <a:prstGeom prst="rect">
            <a:avLst/>
          </a:prstGeom>
        </p:spPr>
      </p:pic>
    </p:spTree>
    <p:extLst>
      <p:ext uri="{BB962C8B-B14F-4D97-AF65-F5344CB8AC3E}">
        <p14:creationId xmlns:p14="http://schemas.microsoft.com/office/powerpoint/2010/main" val="375663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FAF0FC0-68A7-CB68-9FB6-C02C118DF85D}"/>
              </a:ext>
            </a:extLst>
          </p:cNvPr>
          <p:cNvSpPr>
            <a:spLocks noGrp="1"/>
          </p:cNvSpPr>
          <p:nvPr>
            <p:ph type="body" idx="1"/>
          </p:nvPr>
        </p:nvSpPr>
        <p:spPr>
          <a:xfrm>
            <a:off x="428264" y="528838"/>
            <a:ext cx="3420481" cy="1496733"/>
          </a:xfrm>
        </p:spPr>
        <p:txBody>
          <a:bodyPr>
            <a:normAutofit fontScale="92500" lnSpcReduction="10000"/>
          </a:bodyPr>
          <a:lstStyle/>
          <a:p>
            <a:r>
              <a:rPr lang="en-US" dirty="0"/>
              <a:t>Reserve at Olivers Pond </a:t>
            </a:r>
          </a:p>
          <a:p>
            <a:r>
              <a:rPr lang="en-US" dirty="0"/>
              <a:t>No of Units: 20  </a:t>
            </a:r>
          </a:p>
          <a:p>
            <a:r>
              <a:rPr lang="en-US" dirty="0"/>
              <a:t>Density:13 units per acre </a:t>
            </a:r>
          </a:p>
          <a:p>
            <a:endParaRPr lang="en-US" dirty="0"/>
          </a:p>
        </p:txBody>
      </p:sp>
      <p:pic>
        <p:nvPicPr>
          <p:cNvPr id="2" name="Content Placeholder 1">
            <a:extLst>
              <a:ext uri="{FF2B5EF4-FFF2-40B4-BE49-F238E27FC236}">
                <a16:creationId xmlns:a16="http://schemas.microsoft.com/office/drawing/2014/main" id="{3865D57D-9098-6C1A-38E6-247B627371DF}"/>
              </a:ext>
            </a:extLst>
          </p:cNvPr>
          <p:cNvPicPr>
            <a:picLocks noGrp="1" noChangeAspect="1"/>
          </p:cNvPicPr>
          <p:nvPr>
            <p:ph sz="quarter" idx="4"/>
          </p:nvPr>
        </p:nvPicPr>
        <p:blipFill>
          <a:blip r:embed="rId2"/>
          <a:stretch>
            <a:fillRect/>
          </a:stretch>
        </p:blipFill>
        <p:spPr>
          <a:xfrm>
            <a:off x="3408908" y="2842179"/>
            <a:ext cx="4103062" cy="2725244"/>
          </a:xfrm>
          <a:prstGeom prst="rect">
            <a:avLst/>
          </a:prstGeom>
        </p:spPr>
      </p:pic>
      <p:sp>
        <p:nvSpPr>
          <p:cNvPr id="19" name="Text Placeholder 14">
            <a:extLst>
              <a:ext uri="{FF2B5EF4-FFF2-40B4-BE49-F238E27FC236}">
                <a16:creationId xmlns:a16="http://schemas.microsoft.com/office/drawing/2014/main" id="{64FEF2D9-3F33-6371-7364-5997ACA1BC00}"/>
              </a:ext>
            </a:extLst>
          </p:cNvPr>
          <p:cNvSpPr>
            <a:spLocks noGrp="1"/>
          </p:cNvSpPr>
          <p:nvPr>
            <p:ph type="body" sz="quarter" idx="3"/>
          </p:nvPr>
        </p:nvSpPr>
        <p:spPr>
          <a:xfrm>
            <a:off x="3848745" y="891251"/>
            <a:ext cx="3964166" cy="1553499"/>
          </a:xfrm>
        </p:spPr>
        <p:txBody>
          <a:bodyPr>
            <a:normAutofit fontScale="92500" lnSpcReduction="10000"/>
          </a:bodyPr>
          <a:lstStyle/>
          <a:p>
            <a:r>
              <a:rPr lang="en-US" dirty="0"/>
              <a:t>Marblehead Highlands</a:t>
            </a:r>
          </a:p>
          <a:p>
            <a:r>
              <a:rPr lang="en-US" dirty="0"/>
              <a:t>No. of Units: 88</a:t>
            </a:r>
          </a:p>
          <a:p>
            <a:r>
              <a:rPr lang="en-US" dirty="0"/>
              <a:t>Parcel size: 4.4 acres</a:t>
            </a:r>
          </a:p>
          <a:p>
            <a:r>
              <a:rPr lang="en-US" dirty="0"/>
              <a:t>Density: 20 units per acre</a:t>
            </a:r>
          </a:p>
          <a:p>
            <a:endParaRPr lang="en-US" dirty="0"/>
          </a:p>
        </p:txBody>
      </p:sp>
      <p:pic>
        <p:nvPicPr>
          <p:cNvPr id="25" name="Content Placeholder 24">
            <a:extLst>
              <a:ext uri="{FF2B5EF4-FFF2-40B4-BE49-F238E27FC236}">
                <a16:creationId xmlns:a16="http://schemas.microsoft.com/office/drawing/2014/main" id="{9FBFC731-685F-1A34-26A5-0FC89910862B}"/>
              </a:ext>
            </a:extLst>
          </p:cNvPr>
          <p:cNvPicPr>
            <a:picLocks noGrp="1" noChangeAspect="1"/>
          </p:cNvPicPr>
          <p:nvPr>
            <p:ph sz="half" idx="2"/>
          </p:nvPr>
        </p:nvPicPr>
        <p:blipFill>
          <a:blip r:embed="rId3"/>
          <a:stretch>
            <a:fillRect/>
          </a:stretch>
        </p:blipFill>
        <p:spPr>
          <a:xfrm>
            <a:off x="150418" y="2842178"/>
            <a:ext cx="3675125" cy="2725243"/>
          </a:xfrm>
          <a:prstGeom prst="rect">
            <a:avLst/>
          </a:prstGeom>
        </p:spPr>
      </p:pic>
      <p:pic>
        <p:nvPicPr>
          <p:cNvPr id="3" name="Picture 2">
            <a:extLst>
              <a:ext uri="{FF2B5EF4-FFF2-40B4-BE49-F238E27FC236}">
                <a16:creationId xmlns:a16="http://schemas.microsoft.com/office/drawing/2014/main" id="{7DABB360-817F-9D9F-FBF7-55941AC9814E}"/>
              </a:ext>
            </a:extLst>
          </p:cNvPr>
          <p:cNvPicPr>
            <a:picLocks noChangeAspect="1"/>
          </p:cNvPicPr>
          <p:nvPr/>
        </p:nvPicPr>
        <p:blipFill>
          <a:blip r:embed="rId4"/>
          <a:stretch>
            <a:fillRect/>
          </a:stretch>
        </p:blipFill>
        <p:spPr>
          <a:xfrm>
            <a:off x="7511970" y="2842179"/>
            <a:ext cx="3628721" cy="2725244"/>
          </a:xfrm>
          <a:prstGeom prst="rect">
            <a:avLst/>
          </a:prstGeom>
        </p:spPr>
      </p:pic>
      <p:sp>
        <p:nvSpPr>
          <p:cNvPr id="4" name="TextBox 3">
            <a:extLst>
              <a:ext uri="{FF2B5EF4-FFF2-40B4-BE49-F238E27FC236}">
                <a16:creationId xmlns:a16="http://schemas.microsoft.com/office/drawing/2014/main" id="{C9E30E7D-B19E-4E34-A819-E414AA3409EC}"/>
              </a:ext>
            </a:extLst>
          </p:cNvPr>
          <p:cNvSpPr txBox="1"/>
          <p:nvPr/>
        </p:nvSpPr>
        <p:spPr>
          <a:xfrm>
            <a:off x="7946796" y="528838"/>
            <a:ext cx="2790334" cy="1477328"/>
          </a:xfrm>
          <a:prstGeom prst="rect">
            <a:avLst/>
          </a:prstGeom>
          <a:noFill/>
        </p:spPr>
        <p:txBody>
          <a:bodyPr wrap="square" rtlCol="0">
            <a:spAutoFit/>
          </a:bodyPr>
          <a:lstStyle/>
          <a:p>
            <a:endParaRPr lang="en-US" dirty="0"/>
          </a:p>
          <a:p>
            <a:r>
              <a:rPr lang="en-US" dirty="0"/>
              <a:t>217 Washington </a:t>
            </a:r>
          </a:p>
          <a:p>
            <a:r>
              <a:rPr lang="en-US" dirty="0"/>
              <a:t>No of Units: 7</a:t>
            </a:r>
          </a:p>
          <a:p>
            <a:r>
              <a:rPr lang="en-US" dirty="0"/>
              <a:t>Parcel Size: .092 acres</a:t>
            </a:r>
          </a:p>
          <a:p>
            <a:r>
              <a:rPr lang="en-US" dirty="0"/>
              <a:t>Density: 76 units/acre </a:t>
            </a:r>
          </a:p>
        </p:txBody>
      </p:sp>
    </p:spTree>
    <p:extLst>
      <p:ext uri="{BB962C8B-B14F-4D97-AF65-F5344CB8AC3E}">
        <p14:creationId xmlns:p14="http://schemas.microsoft.com/office/powerpoint/2010/main" val="3911317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294" y="275208"/>
            <a:ext cx="4605490" cy="2273257"/>
          </a:xfrm>
        </p:spPr>
        <p:txBody>
          <a:bodyPr>
            <a:normAutofit/>
          </a:bodyPr>
          <a:lstStyle/>
          <a:p>
            <a:r>
              <a:rPr lang="en-US" sz="3400" dirty="0"/>
              <a:t>If we already have this density, why aren’t we in compliance? </a:t>
            </a:r>
          </a:p>
        </p:txBody>
      </p:sp>
      <p:sp>
        <p:nvSpPr>
          <p:cNvPr id="3" name="Content Placeholder 2"/>
          <p:cNvSpPr>
            <a:spLocks noGrp="1"/>
          </p:cNvSpPr>
          <p:nvPr>
            <p:ph type="body" idx="1"/>
          </p:nvPr>
        </p:nvSpPr>
        <p:spPr>
          <a:xfrm>
            <a:off x="559293" y="2548465"/>
            <a:ext cx="4384773" cy="3736447"/>
          </a:xfrm>
        </p:spPr>
        <p:txBody>
          <a:bodyPr>
            <a:normAutofit/>
          </a:bodyPr>
          <a:lstStyle/>
          <a:p>
            <a:r>
              <a:rPr lang="en-US" sz="2400" dirty="0"/>
              <a:t>Although Marblehead has many multi family housing units at high densities, they are scattered throughout the town.  </a:t>
            </a:r>
          </a:p>
          <a:p>
            <a:r>
              <a:rPr lang="en-US" sz="2400" dirty="0"/>
              <a:t>We are required to have  at least one district of a certain size and density where multi family use is allowed as a matter of right. </a:t>
            </a:r>
          </a:p>
          <a:p>
            <a:endParaRPr lang="en-US" sz="2400" i="1" dirty="0"/>
          </a:p>
          <a:p>
            <a:endParaRPr lang="en-US" sz="1500" dirty="0"/>
          </a:p>
        </p:txBody>
      </p:sp>
      <p:pic>
        <p:nvPicPr>
          <p:cNvPr id="15" name="Graphic 14" descr="Suburban scene">
            <a:extLst>
              <a:ext uri="{FF2B5EF4-FFF2-40B4-BE49-F238E27FC236}">
                <a16:creationId xmlns:a16="http://schemas.microsoft.com/office/drawing/2014/main" id="{98220D3C-F3CD-E874-FB65-39ECE55462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2789" y="1047255"/>
            <a:ext cx="1938528" cy="1938528"/>
          </a:xfrm>
          <a:prstGeom prst="rect">
            <a:avLst/>
          </a:prstGeom>
        </p:spPr>
      </p:pic>
      <p:pic>
        <p:nvPicPr>
          <p:cNvPr id="4" name="Picture 3">
            <a:extLst>
              <a:ext uri="{FF2B5EF4-FFF2-40B4-BE49-F238E27FC236}">
                <a16:creationId xmlns:a16="http://schemas.microsoft.com/office/drawing/2014/main" id="{8D82D6B0-C67E-9CBD-0FA9-D92A25E39FEE}"/>
              </a:ext>
            </a:extLst>
          </p:cNvPr>
          <p:cNvPicPr>
            <a:picLocks noChangeAspect="1"/>
          </p:cNvPicPr>
          <p:nvPr/>
        </p:nvPicPr>
        <p:blipFill>
          <a:blip r:embed="rId4"/>
          <a:stretch>
            <a:fillRect/>
          </a:stretch>
        </p:blipFill>
        <p:spPr>
          <a:xfrm>
            <a:off x="8660831" y="1047255"/>
            <a:ext cx="1938528" cy="1938528"/>
          </a:xfrm>
          <a:prstGeom prst="rect">
            <a:avLst/>
          </a:prstGeom>
        </p:spPr>
      </p:pic>
      <p:pic>
        <p:nvPicPr>
          <p:cNvPr id="5" name="Picture 4">
            <a:extLst>
              <a:ext uri="{FF2B5EF4-FFF2-40B4-BE49-F238E27FC236}">
                <a16:creationId xmlns:a16="http://schemas.microsoft.com/office/drawing/2014/main" id="{A3540DDA-94D9-6E86-92EE-A2B73A17F7BD}"/>
              </a:ext>
            </a:extLst>
          </p:cNvPr>
          <p:cNvPicPr>
            <a:picLocks noChangeAspect="1"/>
          </p:cNvPicPr>
          <p:nvPr/>
        </p:nvPicPr>
        <p:blipFill>
          <a:blip r:embed="rId4"/>
          <a:stretch>
            <a:fillRect/>
          </a:stretch>
        </p:blipFill>
        <p:spPr>
          <a:xfrm>
            <a:off x="6072789" y="3802483"/>
            <a:ext cx="1938528" cy="1938528"/>
          </a:xfrm>
          <a:prstGeom prst="rect">
            <a:avLst/>
          </a:prstGeom>
        </p:spPr>
      </p:pic>
      <p:pic>
        <p:nvPicPr>
          <p:cNvPr id="6" name="Picture 5">
            <a:extLst>
              <a:ext uri="{FF2B5EF4-FFF2-40B4-BE49-F238E27FC236}">
                <a16:creationId xmlns:a16="http://schemas.microsoft.com/office/drawing/2014/main" id="{BEA94CD3-CED9-326D-D892-B51515D0EA6D}"/>
              </a:ext>
            </a:extLst>
          </p:cNvPr>
          <p:cNvPicPr>
            <a:picLocks noChangeAspect="1"/>
          </p:cNvPicPr>
          <p:nvPr/>
        </p:nvPicPr>
        <p:blipFill>
          <a:blip r:embed="rId4"/>
          <a:stretch>
            <a:fillRect/>
          </a:stretch>
        </p:blipFill>
        <p:spPr>
          <a:xfrm>
            <a:off x="8660832" y="3802483"/>
            <a:ext cx="1938528" cy="1938528"/>
          </a:xfrm>
          <a:prstGeom prst="rect">
            <a:avLst/>
          </a:prstGeom>
        </p:spPr>
      </p:pic>
    </p:spTree>
    <p:extLst>
      <p:ext uri="{BB962C8B-B14F-4D97-AF65-F5344CB8AC3E}">
        <p14:creationId xmlns:p14="http://schemas.microsoft.com/office/powerpoint/2010/main" val="2951049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81DB22B6-81A9-0850-C34F-3A31B68A19DF}"/>
              </a:ext>
            </a:extLst>
          </p:cNvPr>
          <p:cNvPicPr>
            <a:picLocks noChangeAspect="1"/>
          </p:cNvPicPr>
          <p:nvPr/>
        </p:nvPicPr>
        <p:blipFill rotWithShape="1">
          <a:blip r:embed="rId2">
            <a:alphaModFix amt="35000"/>
          </a:blip>
          <a:srcRect t="3454" b="4880"/>
          <a:stretch/>
        </p:blipFill>
        <p:spPr>
          <a:xfrm>
            <a:off x="20" y="10"/>
            <a:ext cx="11292820" cy="6857990"/>
          </a:xfrm>
          <a:prstGeom prst="rect">
            <a:avLst/>
          </a:prstGeom>
        </p:spPr>
      </p:pic>
      <p:sp>
        <p:nvSpPr>
          <p:cNvPr id="3" name="Content Placeholder 2">
            <a:extLst>
              <a:ext uri="{FF2B5EF4-FFF2-40B4-BE49-F238E27FC236}">
                <a16:creationId xmlns:a16="http://schemas.microsoft.com/office/drawing/2014/main" id="{5627E75E-21E7-589B-EC29-D084F5986709}"/>
              </a:ext>
            </a:extLst>
          </p:cNvPr>
          <p:cNvSpPr>
            <a:spLocks noGrp="1"/>
          </p:cNvSpPr>
          <p:nvPr>
            <p:ph idx="1"/>
          </p:nvPr>
        </p:nvSpPr>
        <p:spPr>
          <a:xfrm>
            <a:off x="2041864" y="0"/>
            <a:ext cx="9685538" cy="6180137"/>
          </a:xfrm>
        </p:spPr>
        <p:txBody>
          <a:bodyPr>
            <a:normAutofit lnSpcReduction="10000"/>
          </a:bodyPr>
          <a:lstStyle/>
          <a:p>
            <a:endParaRPr lang="en-US" sz="3200" dirty="0">
              <a:solidFill>
                <a:schemeClr val="bg1"/>
              </a:solidFill>
            </a:endParaRPr>
          </a:p>
          <a:p>
            <a:r>
              <a:rPr lang="en-US" sz="3200" dirty="0">
                <a:solidFill>
                  <a:schemeClr val="bg1"/>
                </a:solidFill>
              </a:rPr>
              <a:t>Presently we allow multi family by special permit in our unrestricted district</a:t>
            </a: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3200" dirty="0">
                <a:solidFill>
                  <a:schemeClr val="bg1"/>
                </a:solidFill>
              </a:rPr>
              <a:t>We also allow row houses (a type of multi family) in four of our zoning districts by special permit and we allow mixed use commercial with residential above in one district as a matter of right and by special permit in the others</a:t>
            </a:r>
          </a:p>
          <a:p>
            <a:endParaRPr lang="en-US" dirty="0">
              <a:solidFill>
                <a:schemeClr val="bg1"/>
              </a:solidFill>
            </a:endParaRPr>
          </a:p>
        </p:txBody>
      </p:sp>
    </p:spTree>
    <p:extLst>
      <p:ext uri="{BB962C8B-B14F-4D97-AF65-F5344CB8AC3E}">
        <p14:creationId xmlns:p14="http://schemas.microsoft.com/office/powerpoint/2010/main" val="2289314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AE29A4-213A-DA50-F2C9-845ABCB8D37B}"/>
              </a:ext>
            </a:extLst>
          </p:cNvPr>
          <p:cNvSpPr>
            <a:spLocks noGrp="1"/>
          </p:cNvSpPr>
          <p:nvPr>
            <p:ph type="title"/>
          </p:nvPr>
        </p:nvSpPr>
        <p:spPr>
          <a:xfrm>
            <a:off x="1171074" y="1396686"/>
            <a:ext cx="3240506" cy="4064628"/>
          </a:xfrm>
        </p:spPr>
        <p:txBody>
          <a:bodyPr>
            <a:normAutofit/>
          </a:bodyPr>
          <a:lstStyle/>
          <a:p>
            <a:r>
              <a:rPr lang="en-US" sz="3700">
                <a:solidFill>
                  <a:srgbClr val="FFFFFF"/>
                </a:solidFill>
              </a:rPr>
              <a:t>Hello and thank you for taking the time to help us to develop the best plan for Marblehead. </a:t>
            </a:r>
          </a:p>
        </p:txBody>
      </p:sp>
      <p:sp>
        <p:nvSpPr>
          <p:cNvPr id="31" name="Arc 3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F4985F-07D4-2BA8-D705-AB9221AF6022}"/>
              </a:ext>
            </a:extLst>
          </p:cNvPr>
          <p:cNvSpPr>
            <a:spLocks noGrp="1"/>
          </p:cNvSpPr>
          <p:nvPr>
            <p:ph idx="1"/>
          </p:nvPr>
        </p:nvSpPr>
        <p:spPr>
          <a:xfrm>
            <a:off x="5370153" y="1119031"/>
            <a:ext cx="5536397" cy="2119469"/>
          </a:xfrm>
        </p:spPr>
        <p:txBody>
          <a:bodyPr>
            <a:normAutofit/>
          </a:bodyPr>
          <a:lstStyle/>
          <a:p>
            <a:pPr marL="0" indent="0">
              <a:buNone/>
            </a:pPr>
            <a:r>
              <a:rPr lang="en-US" dirty="0"/>
              <a:t>This an opportunity to learn about MBTA Community Zoning and tell us about what your thoughts are on the challenges you see, the benefits, the locations or the process. </a:t>
            </a:r>
          </a:p>
          <a:p>
            <a:pPr marL="0" indent="0">
              <a:buNone/>
            </a:pPr>
            <a:endParaRPr lang="en-US" dirty="0"/>
          </a:p>
          <a:p>
            <a:pPr marL="0" indent="0">
              <a:buNone/>
            </a:pPr>
            <a:endParaRPr lang="en-US" dirty="0"/>
          </a:p>
        </p:txBody>
      </p:sp>
      <p:sp>
        <p:nvSpPr>
          <p:cNvPr id="5" name="Flowchart: Connector 4">
            <a:extLst>
              <a:ext uri="{FF2B5EF4-FFF2-40B4-BE49-F238E27FC236}">
                <a16:creationId xmlns:a16="http://schemas.microsoft.com/office/drawing/2014/main" id="{05DE2476-D9EB-9FCC-4FBD-1A699840409C}"/>
              </a:ext>
            </a:extLst>
          </p:cNvPr>
          <p:cNvSpPr/>
          <p:nvPr/>
        </p:nvSpPr>
        <p:spPr>
          <a:xfrm>
            <a:off x="6096001" y="3533313"/>
            <a:ext cx="2994734" cy="2928907"/>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THANK YOU !</a:t>
            </a:r>
          </a:p>
        </p:txBody>
      </p:sp>
    </p:spTree>
    <p:extLst>
      <p:ext uri="{BB962C8B-B14F-4D97-AF65-F5344CB8AC3E}">
        <p14:creationId xmlns:p14="http://schemas.microsoft.com/office/powerpoint/2010/main" val="3203665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C52CD-E540-E469-609C-E6249047CCEB}"/>
              </a:ext>
            </a:extLst>
          </p:cNvPr>
          <p:cNvSpPr>
            <a:spLocks noGrp="1"/>
          </p:cNvSpPr>
          <p:nvPr>
            <p:ph type="title"/>
          </p:nvPr>
        </p:nvSpPr>
        <p:spPr/>
        <p:txBody>
          <a:bodyPr/>
          <a:lstStyle/>
          <a:p>
            <a:r>
              <a:rPr lang="en-US" dirty="0"/>
              <a:t>Marblehead Housing Stock</a:t>
            </a:r>
            <a:br>
              <a:rPr lang="en-US" dirty="0"/>
            </a:br>
            <a:endParaRPr lang="en-US" dirty="0"/>
          </a:p>
        </p:txBody>
      </p:sp>
      <p:pic>
        <p:nvPicPr>
          <p:cNvPr id="4" name="Content Placeholder 3">
            <a:extLst>
              <a:ext uri="{FF2B5EF4-FFF2-40B4-BE49-F238E27FC236}">
                <a16:creationId xmlns:a16="http://schemas.microsoft.com/office/drawing/2014/main" id="{80329660-1725-DD88-95FA-33B1CB1A34B5}"/>
              </a:ext>
            </a:extLst>
          </p:cNvPr>
          <p:cNvPicPr>
            <a:picLocks noGrp="1" noChangeAspect="1"/>
          </p:cNvPicPr>
          <p:nvPr>
            <p:ph idx="1"/>
          </p:nvPr>
        </p:nvPicPr>
        <p:blipFill>
          <a:blip r:embed="rId2"/>
          <a:stretch>
            <a:fillRect/>
          </a:stretch>
        </p:blipFill>
        <p:spPr>
          <a:xfrm>
            <a:off x="2168165" y="1801384"/>
            <a:ext cx="6448106" cy="44957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5E9957E-D3BC-7A6B-F27D-FC51E76BB6A3}"/>
                  </a:ext>
                </a:extLst>
              </p14:cNvPr>
              <p14:cNvContentPartPr/>
              <p14:nvPr/>
            </p14:nvContentPartPr>
            <p14:xfrm>
              <a:off x="5192985" y="3385329"/>
              <a:ext cx="3886200" cy="2658960"/>
            </p14:xfrm>
          </p:contentPart>
        </mc:Choice>
        <mc:Fallback xmlns="">
          <p:pic>
            <p:nvPicPr>
              <p:cNvPr id="3" name="Ink 2">
                <a:extLst>
                  <a:ext uri="{FF2B5EF4-FFF2-40B4-BE49-F238E27FC236}">
                    <a16:creationId xmlns:a16="http://schemas.microsoft.com/office/drawing/2014/main" id="{45E9957E-D3BC-7A6B-F27D-FC51E76BB6A3}"/>
                  </a:ext>
                </a:extLst>
              </p:cNvPr>
              <p:cNvPicPr/>
              <p:nvPr/>
            </p:nvPicPr>
            <p:blipFill>
              <a:blip r:embed="rId4"/>
              <a:stretch>
                <a:fillRect/>
              </a:stretch>
            </p:blipFill>
            <p:spPr>
              <a:xfrm>
                <a:off x="5157345" y="3349689"/>
                <a:ext cx="3957840" cy="2730600"/>
              </a:xfrm>
              <a:prstGeom prst="rect">
                <a:avLst/>
              </a:prstGeom>
            </p:spPr>
          </p:pic>
        </mc:Fallback>
      </mc:AlternateContent>
    </p:spTree>
    <p:extLst>
      <p:ext uri="{BB962C8B-B14F-4D97-AF65-F5344CB8AC3E}">
        <p14:creationId xmlns:p14="http://schemas.microsoft.com/office/powerpoint/2010/main" val="2650556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treet with houses on it">
            <a:extLst>
              <a:ext uri="{FF2B5EF4-FFF2-40B4-BE49-F238E27FC236}">
                <a16:creationId xmlns:a16="http://schemas.microsoft.com/office/drawing/2014/main" id="{4D106D30-96DF-7270-69BA-AC0AF676AC9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07285" y="936653"/>
            <a:ext cx="4842088" cy="3232093"/>
          </a:xfrm>
          <a:prstGeom prst="rect">
            <a:avLst/>
          </a:prstGeom>
        </p:spPr>
      </p:pic>
      <p:sp>
        <p:nvSpPr>
          <p:cNvPr id="2" name="TextBox 1">
            <a:extLst>
              <a:ext uri="{FF2B5EF4-FFF2-40B4-BE49-F238E27FC236}">
                <a16:creationId xmlns:a16="http://schemas.microsoft.com/office/drawing/2014/main" id="{B59F7800-3AC1-1800-8DAD-B0516C08DA47}"/>
              </a:ext>
            </a:extLst>
          </p:cNvPr>
          <p:cNvSpPr txBox="1"/>
          <p:nvPr/>
        </p:nvSpPr>
        <p:spPr>
          <a:xfrm>
            <a:off x="648070" y="1118586"/>
            <a:ext cx="4314547" cy="1200329"/>
          </a:xfrm>
          <a:prstGeom prst="rect">
            <a:avLst/>
          </a:prstGeom>
          <a:noFill/>
        </p:spPr>
        <p:txBody>
          <a:bodyPr wrap="square" rtlCol="0">
            <a:spAutoFit/>
          </a:bodyPr>
          <a:lstStyle/>
          <a:p>
            <a:r>
              <a:rPr lang="en-US" dirty="0"/>
              <a:t>This density already exists in Marblehead </a:t>
            </a:r>
          </a:p>
          <a:p>
            <a:r>
              <a:rPr lang="en-US" dirty="0"/>
              <a:t>The housing type – multi family already existing in Marblehead </a:t>
            </a:r>
          </a:p>
        </p:txBody>
      </p:sp>
    </p:spTree>
    <p:extLst>
      <p:ext uri="{BB962C8B-B14F-4D97-AF65-F5344CB8AC3E}">
        <p14:creationId xmlns:p14="http://schemas.microsoft.com/office/powerpoint/2010/main" val="1511523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lls of blueprints">
            <a:extLst>
              <a:ext uri="{FF2B5EF4-FFF2-40B4-BE49-F238E27FC236}">
                <a16:creationId xmlns:a16="http://schemas.microsoft.com/office/drawing/2014/main" id="{9B5BFA1D-0ABB-9265-B6D5-CD1D891629DF}"/>
              </a:ext>
            </a:extLst>
          </p:cNvPr>
          <p:cNvPicPr>
            <a:picLocks noChangeAspect="1"/>
          </p:cNvPicPr>
          <p:nvPr/>
        </p:nvPicPr>
        <p:blipFill rotWithShape="1">
          <a:blip r:embed="rId2">
            <a:alphaModFix amt="35000"/>
          </a:blip>
          <a:srcRect t="4510" b="4510"/>
          <a:stretch/>
        </p:blipFill>
        <p:spPr>
          <a:xfrm>
            <a:off x="20" y="10"/>
            <a:ext cx="11292820" cy="6857990"/>
          </a:xfrm>
          <a:prstGeom prst="rect">
            <a:avLst/>
          </a:prstGeom>
        </p:spPr>
      </p:pic>
      <p:sp>
        <p:nvSpPr>
          <p:cNvPr id="3" name="Content Placeholder 2">
            <a:extLst>
              <a:ext uri="{FF2B5EF4-FFF2-40B4-BE49-F238E27FC236}">
                <a16:creationId xmlns:a16="http://schemas.microsoft.com/office/drawing/2014/main" id="{11BE5CED-849E-737E-500A-25F1EB9A126C}"/>
              </a:ext>
            </a:extLst>
          </p:cNvPr>
          <p:cNvSpPr>
            <a:spLocks noGrp="1"/>
          </p:cNvSpPr>
          <p:nvPr>
            <p:ph idx="1"/>
          </p:nvPr>
        </p:nvSpPr>
        <p:spPr>
          <a:xfrm>
            <a:off x="1012723" y="698090"/>
            <a:ext cx="8844509" cy="5482047"/>
          </a:xfrm>
        </p:spPr>
        <p:txBody>
          <a:bodyPr>
            <a:normAutofit/>
          </a:bodyPr>
          <a:lstStyle/>
          <a:p>
            <a:r>
              <a:rPr lang="en-US" sz="2400" dirty="0"/>
              <a:t>This is a </a:t>
            </a:r>
            <a:r>
              <a:rPr lang="en-US" sz="2400" b="1" u="sng" dirty="0"/>
              <a:t>zoning</a:t>
            </a:r>
            <a:r>
              <a:rPr lang="en-US" sz="2400" dirty="0"/>
              <a:t> mandate not a building project or a production mandate </a:t>
            </a:r>
          </a:p>
          <a:p>
            <a:endParaRPr lang="en-US" sz="2400" dirty="0"/>
          </a:p>
          <a:p>
            <a:pPr lvl="1"/>
            <a:r>
              <a:rPr lang="en-US" sz="2400" dirty="0"/>
              <a:t>Vinnin Square Smart Growth zone was adopted by Town Meeting in 2009 - the first application was in 2022</a:t>
            </a:r>
          </a:p>
          <a:p>
            <a:pPr lvl="1"/>
            <a:r>
              <a:rPr lang="en-US" sz="2400" dirty="0"/>
              <a:t>The Incentive zoning bylaw, which allows an increase in density townwide, was adopted in 1990 – the first and only application to date was in 2013 and the project was completed in 2021</a:t>
            </a:r>
          </a:p>
          <a:p>
            <a:pPr lvl="1"/>
            <a:r>
              <a:rPr lang="en-US" sz="2400" dirty="0"/>
              <a:t>Because the town has less than 10% affordable housing the town is subject to Chapter 40B. This allows a density increase in exchange for 25% of the housing units being affordable housing units. This can happen in any location in the town at any time. The law has existing since 1969 Marblehead has permitted four 40B developments two have been built and one is under construction the other was not built </a:t>
            </a:r>
          </a:p>
          <a:p>
            <a:endParaRPr lang="en-US" dirty="0">
              <a:solidFill>
                <a:schemeClr val="bg1"/>
              </a:solidFill>
            </a:endParaRPr>
          </a:p>
        </p:txBody>
      </p:sp>
    </p:spTree>
    <p:extLst>
      <p:ext uri="{BB962C8B-B14F-4D97-AF65-F5344CB8AC3E}">
        <p14:creationId xmlns:p14="http://schemas.microsoft.com/office/powerpoint/2010/main" val="335185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32F68-9D92-382C-EC03-DAACBC36F093}"/>
              </a:ext>
            </a:extLst>
          </p:cNvPr>
          <p:cNvSpPr>
            <a:spLocks noGrp="1"/>
          </p:cNvSpPr>
          <p:nvPr>
            <p:ph type="title"/>
          </p:nvPr>
        </p:nvSpPr>
        <p:spPr>
          <a:xfrm>
            <a:off x="2839004" y="88777"/>
            <a:ext cx="8123964" cy="1351236"/>
          </a:xfrm>
        </p:spPr>
        <p:txBody>
          <a:bodyPr>
            <a:normAutofit fontScale="90000"/>
          </a:bodyPr>
          <a:lstStyle/>
          <a:p>
            <a:r>
              <a:rPr lang="en-US" sz="4900" dirty="0"/>
              <a:t>How can we do this?</a:t>
            </a:r>
            <a:br>
              <a:rPr lang="en-US" sz="4900" dirty="0"/>
            </a:br>
            <a:r>
              <a:rPr lang="en-US" dirty="0"/>
              <a:t> </a:t>
            </a:r>
          </a:p>
        </p:txBody>
      </p:sp>
      <p:graphicFrame>
        <p:nvGraphicFramePr>
          <p:cNvPr id="8" name="Content Placeholder 2">
            <a:extLst>
              <a:ext uri="{FF2B5EF4-FFF2-40B4-BE49-F238E27FC236}">
                <a16:creationId xmlns:a16="http://schemas.microsoft.com/office/drawing/2014/main" id="{472F1B59-73B8-9A89-1F36-E1F0203C0A13}"/>
              </a:ext>
            </a:extLst>
          </p:cNvPr>
          <p:cNvGraphicFramePr>
            <a:graphicFrameLocks noGrp="1"/>
          </p:cNvGraphicFramePr>
          <p:nvPr>
            <p:ph idx="1"/>
          </p:nvPr>
        </p:nvGraphicFramePr>
        <p:xfrm>
          <a:off x="2839004" y="1296141"/>
          <a:ext cx="8141858" cy="4883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ack background with a black square&#10;&#10;Description automatically generated with medium confidence">
            <a:extLst>
              <a:ext uri="{FF2B5EF4-FFF2-40B4-BE49-F238E27FC236}">
                <a16:creationId xmlns:a16="http://schemas.microsoft.com/office/drawing/2014/main" id="{2D9C6308-6418-7D6A-6B76-27AE37CD5B25}"/>
              </a:ext>
            </a:extLst>
          </p:cNvPr>
          <p:cNvPicPr>
            <a:picLocks noChangeAspect="1"/>
          </p:cNvPicPr>
          <p:nvPr/>
        </p:nvPicPr>
        <p:blipFill>
          <a:blip r:embed="rId8"/>
          <a:stretch>
            <a:fillRect/>
          </a:stretch>
        </p:blipFill>
        <p:spPr>
          <a:xfrm>
            <a:off x="443060" y="640080"/>
            <a:ext cx="2413838" cy="2413838"/>
          </a:xfrm>
          <a:prstGeom prst="rect">
            <a:avLst/>
          </a:prstGeom>
        </p:spPr>
      </p:pic>
      <p:sp>
        <p:nvSpPr>
          <p:cNvPr id="5" name="TextBox 4">
            <a:extLst>
              <a:ext uri="{FF2B5EF4-FFF2-40B4-BE49-F238E27FC236}">
                <a16:creationId xmlns:a16="http://schemas.microsoft.com/office/drawing/2014/main" id="{0B0B41BA-78BF-24A7-62DF-2365368DCE2D}"/>
              </a:ext>
            </a:extLst>
          </p:cNvPr>
          <p:cNvSpPr txBox="1"/>
          <p:nvPr/>
        </p:nvSpPr>
        <p:spPr>
          <a:xfrm>
            <a:off x="763479" y="3169328"/>
            <a:ext cx="1695635" cy="1631216"/>
          </a:xfrm>
          <a:prstGeom prst="rect">
            <a:avLst/>
          </a:prstGeom>
          <a:noFill/>
        </p:spPr>
        <p:txBody>
          <a:bodyPr wrap="square" rtlCol="0">
            <a:spAutoFit/>
          </a:bodyPr>
          <a:lstStyle/>
          <a:p>
            <a:r>
              <a:rPr lang="en-US" sz="2000" dirty="0"/>
              <a:t>There are many, many ways to approach this </a:t>
            </a:r>
          </a:p>
        </p:txBody>
      </p:sp>
    </p:spTree>
    <p:extLst>
      <p:ext uri="{BB962C8B-B14F-4D97-AF65-F5344CB8AC3E}">
        <p14:creationId xmlns:p14="http://schemas.microsoft.com/office/powerpoint/2010/main" val="743677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B1DE-04C8-48E5-309A-303F4DFDC10B}"/>
              </a:ext>
            </a:extLst>
          </p:cNvPr>
          <p:cNvSpPr>
            <a:spLocks noGrp="1"/>
          </p:cNvSpPr>
          <p:nvPr>
            <p:ph type="title"/>
          </p:nvPr>
        </p:nvSpPr>
        <p:spPr>
          <a:xfrm>
            <a:off x="1261871" y="365760"/>
            <a:ext cx="9858383" cy="1325562"/>
          </a:xfrm>
        </p:spPr>
        <p:txBody>
          <a:bodyPr>
            <a:normAutofit/>
          </a:bodyPr>
          <a:lstStyle/>
          <a:p>
            <a:r>
              <a:rPr lang="en-US" dirty="0"/>
              <a:t>What are challenges of multi family housing ? </a:t>
            </a:r>
          </a:p>
        </p:txBody>
      </p:sp>
      <p:graphicFrame>
        <p:nvGraphicFramePr>
          <p:cNvPr id="11" name="Content Placeholder 2">
            <a:extLst>
              <a:ext uri="{FF2B5EF4-FFF2-40B4-BE49-F238E27FC236}">
                <a16:creationId xmlns:a16="http://schemas.microsoft.com/office/drawing/2014/main" id="{5A562BA1-87B9-E0D1-3F87-07C7972F13CE}"/>
              </a:ext>
            </a:extLst>
          </p:cNvPr>
          <p:cNvGraphicFramePr>
            <a:graphicFrameLocks noGrp="1"/>
          </p:cNvGraphicFramePr>
          <p:nvPr>
            <p:ph idx="1"/>
          </p:nvPr>
        </p:nvGraphicFramePr>
        <p:xfrm>
          <a:off x="1262063" y="2013055"/>
          <a:ext cx="9858191" cy="4201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ED7652B-01BE-3185-AAF8-894BE8267C88}"/>
              </a:ext>
            </a:extLst>
          </p:cNvPr>
          <p:cNvPicPr>
            <a:picLocks noChangeAspect="1"/>
          </p:cNvPicPr>
          <p:nvPr/>
        </p:nvPicPr>
        <p:blipFill>
          <a:blip r:embed="rId7"/>
          <a:stretch>
            <a:fillRect/>
          </a:stretch>
        </p:blipFill>
        <p:spPr>
          <a:xfrm>
            <a:off x="5277137" y="2910663"/>
            <a:ext cx="1255885" cy="1255885"/>
          </a:xfrm>
          <a:prstGeom prst="rect">
            <a:avLst/>
          </a:prstGeom>
        </p:spPr>
      </p:pic>
      <p:sp>
        <p:nvSpPr>
          <p:cNvPr id="7" name="TextBox 6">
            <a:extLst>
              <a:ext uri="{FF2B5EF4-FFF2-40B4-BE49-F238E27FC236}">
                <a16:creationId xmlns:a16="http://schemas.microsoft.com/office/drawing/2014/main" id="{0B560B51-8350-99A6-0C58-1055FFED8810}"/>
              </a:ext>
            </a:extLst>
          </p:cNvPr>
          <p:cNvSpPr txBox="1"/>
          <p:nvPr/>
        </p:nvSpPr>
        <p:spPr>
          <a:xfrm>
            <a:off x="5355771" y="4330840"/>
            <a:ext cx="1177251" cy="738664"/>
          </a:xfrm>
          <a:prstGeom prst="rect">
            <a:avLst/>
          </a:prstGeom>
          <a:noFill/>
        </p:spPr>
        <p:txBody>
          <a:bodyPr wrap="square" rtlCol="0">
            <a:spAutoFit/>
          </a:bodyPr>
          <a:lstStyle/>
          <a:p>
            <a:r>
              <a:rPr lang="en-US" sz="1400" dirty="0"/>
              <a:t>IMPACT ON SCHOOLS</a:t>
            </a:r>
          </a:p>
        </p:txBody>
      </p:sp>
      <p:pic>
        <p:nvPicPr>
          <p:cNvPr id="9" name="Graphic 8" descr="Schoolhouse with solid fill">
            <a:extLst>
              <a:ext uri="{FF2B5EF4-FFF2-40B4-BE49-F238E27FC236}">
                <a16:creationId xmlns:a16="http://schemas.microsoft.com/office/drawing/2014/main" id="{A0246ED1-F2D6-59C8-7AD7-E4651B686B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83157" y="2971800"/>
            <a:ext cx="914400" cy="914400"/>
          </a:xfrm>
          <a:prstGeom prst="rect">
            <a:avLst/>
          </a:prstGeom>
        </p:spPr>
      </p:pic>
      <p:sp>
        <p:nvSpPr>
          <p:cNvPr id="10" name="TextBox 9">
            <a:extLst>
              <a:ext uri="{FF2B5EF4-FFF2-40B4-BE49-F238E27FC236}">
                <a16:creationId xmlns:a16="http://schemas.microsoft.com/office/drawing/2014/main" id="{D12E446B-EAD3-3AA6-BAEA-BEC9647F5EDF}"/>
              </a:ext>
            </a:extLst>
          </p:cNvPr>
          <p:cNvSpPr txBox="1"/>
          <p:nvPr/>
        </p:nvSpPr>
        <p:spPr>
          <a:xfrm>
            <a:off x="3758084" y="4561952"/>
            <a:ext cx="1256043" cy="369332"/>
          </a:xfrm>
          <a:prstGeom prst="rect">
            <a:avLst/>
          </a:prstGeom>
          <a:noFill/>
        </p:spPr>
        <p:txBody>
          <a:bodyPr wrap="square" rtlCol="0">
            <a:spAutoFit/>
          </a:bodyPr>
          <a:lstStyle/>
          <a:p>
            <a:r>
              <a:rPr lang="en-US" dirty="0"/>
              <a:t>TRAFFIC </a:t>
            </a:r>
          </a:p>
        </p:txBody>
      </p:sp>
    </p:spTree>
    <p:extLst>
      <p:ext uri="{BB962C8B-B14F-4D97-AF65-F5344CB8AC3E}">
        <p14:creationId xmlns:p14="http://schemas.microsoft.com/office/powerpoint/2010/main" val="172843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reet with houses on it&#10;&#10;Description automatically generated">
            <a:extLst>
              <a:ext uri="{FF2B5EF4-FFF2-40B4-BE49-F238E27FC236}">
                <a16:creationId xmlns:a16="http://schemas.microsoft.com/office/drawing/2014/main" id="{06983912-EE63-73DF-14A3-3EA9670F904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516" b="1504"/>
          <a:stretch/>
        </p:blipFill>
        <p:spPr>
          <a:xfrm>
            <a:off x="53267" y="106542"/>
            <a:ext cx="11292820" cy="6857990"/>
          </a:xfrm>
          <a:prstGeom prst="rect">
            <a:avLst/>
          </a:prstGeom>
        </p:spPr>
      </p:pic>
      <p:sp>
        <p:nvSpPr>
          <p:cNvPr id="2" name="Title 1">
            <a:extLst>
              <a:ext uri="{FF2B5EF4-FFF2-40B4-BE49-F238E27FC236}">
                <a16:creationId xmlns:a16="http://schemas.microsoft.com/office/drawing/2014/main" id="{C111CDAD-A383-43B7-302C-ED908B0EE5F5}"/>
              </a:ext>
            </a:extLst>
          </p:cNvPr>
          <p:cNvSpPr>
            <a:spLocks noGrp="1"/>
          </p:cNvSpPr>
          <p:nvPr>
            <p:ph type="title"/>
          </p:nvPr>
        </p:nvSpPr>
        <p:spPr>
          <a:xfrm>
            <a:off x="3950563" y="381740"/>
            <a:ext cx="6884585" cy="1154005"/>
          </a:xfrm>
        </p:spPr>
        <p:txBody>
          <a:bodyPr>
            <a:normAutofit fontScale="90000"/>
          </a:bodyPr>
          <a:lstStyle/>
          <a:p>
            <a:r>
              <a:rPr lang="en-US" dirty="0"/>
              <a:t>Benefits of multi family housing </a:t>
            </a:r>
          </a:p>
        </p:txBody>
      </p:sp>
      <p:graphicFrame>
        <p:nvGraphicFramePr>
          <p:cNvPr id="11" name="TextBox 7">
            <a:extLst>
              <a:ext uri="{FF2B5EF4-FFF2-40B4-BE49-F238E27FC236}">
                <a16:creationId xmlns:a16="http://schemas.microsoft.com/office/drawing/2014/main" id="{68759E71-4547-1AB0-B917-531964AB187A}"/>
              </a:ext>
            </a:extLst>
          </p:cNvPr>
          <p:cNvGraphicFramePr/>
          <p:nvPr/>
        </p:nvGraphicFramePr>
        <p:xfrm>
          <a:off x="3773010" y="1722268"/>
          <a:ext cx="7062139" cy="4476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365AA956-20EF-5ECA-6FF4-D08F98036842}"/>
              </a:ext>
            </a:extLst>
          </p:cNvPr>
          <p:cNvSpPr txBox="1"/>
          <p:nvPr/>
        </p:nvSpPr>
        <p:spPr>
          <a:xfrm>
            <a:off x="8408717" y="6657945"/>
            <a:ext cx="2884123"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maathiildee.com/marblehead-ete-boston/">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290959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F22A-36F5-01FF-6EC7-8DDBC634E84E}"/>
              </a:ext>
            </a:extLst>
          </p:cNvPr>
          <p:cNvSpPr>
            <a:spLocks noGrp="1"/>
          </p:cNvSpPr>
          <p:nvPr>
            <p:ph type="title"/>
          </p:nvPr>
        </p:nvSpPr>
        <p:spPr>
          <a:xfrm>
            <a:off x="1261872" y="365760"/>
            <a:ext cx="9692640" cy="1325562"/>
          </a:xfrm>
        </p:spPr>
        <p:txBody>
          <a:bodyPr vert="horz" lIns="91440" tIns="45720" rIns="91440" bIns="45720" rtlCol="0">
            <a:normAutofit/>
          </a:bodyPr>
          <a:lstStyle/>
          <a:p>
            <a:r>
              <a:rPr lang="en-US" dirty="0"/>
              <a:t>What have we done so far? </a:t>
            </a:r>
          </a:p>
        </p:txBody>
      </p:sp>
      <p:graphicFrame>
        <p:nvGraphicFramePr>
          <p:cNvPr id="7" name="Content Placeholder 2">
            <a:extLst>
              <a:ext uri="{FF2B5EF4-FFF2-40B4-BE49-F238E27FC236}">
                <a16:creationId xmlns:a16="http://schemas.microsoft.com/office/drawing/2014/main" id="{62E676F8-0E60-5748-B897-580B2BFF90FC}"/>
              </a:ext>
            </a:extLst>
          </p:cNvPr>
          <p:cNvGraphicFramePr>
            <a:graphicFrameLocks noGrp="1"/>
          </p:cNvGraphicFramePr>
          <p:nvPr>
            <p:ph idx="1"/>
          </p:nvPr>
        </p:nvGraphicFramePr>
        <p:xfrm>
          <a:off x="754144" y="2639505"/>
          <a:ext cx="8507250" cy="3575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E50376F2-E0D1-A785-F8DE-833E1BB60306}"/>
              </a:ext>
            </a:extLst>
          </p:cNvPr>
          <p:cNvSpPr txBox="1"/>
          <p:nvPr/>
        </p:nvSpPr>
        <p:spPr bwMode="invGray">
          <a:xfrm rot="10800000" flipV="1">
            <a:off x="941033" y="1730109"/>
            <a:ext cx="8403478" cy="759182"/>
          </a:xfrm>
          <a:prstGeom prst="rect">
            <a:avLst/>
          </a:prstGeom>
          <a:noFill/>
        </p:spPr>
        <p:txBody>
          <a:bodyPr wrap="square" rtlCol="0">
            <a:spAutoFit/>
          </a:bodyPr>
          <a:lstStyle/>
          <a:p>
            <a:pPr defTabSz="333756">
              <a:spcAft>
                <a:spcPts val="438"/>
              </a:spcAft>
            </a:pPr>
            <a:endParaRPr lang="en-US" sz="2000" kern="1200" dirty="0">
              <a:solidFill>
                <a:schemeClr val="tx1"/>
              </a:solidFill>
              <a:latin typeface="+mn-lt"/>
              <a:ea typeface="+mn-ea"/>
              <a:cs typeface="+mn-cs"/>
            </a:endParaRPr>
          </a:p>
          <a:p>
            <a:pPr defTabSz="333756">
              <a:spcAft>
                <a:spcPts val="438"/>
              </a:spcAft>
            </a:pPr>
            <a:r>
              <a:rPr lang="en-US" sz="2000" b="1" kern="1200" dirty="0">
                <a:solidFill>
                  <a:schemeClr val="tx1"/>
                </a:solidFill>
                <a:latin typeface="+mn-lt"/>
                <a:ea typeface="+mn-ea"/>
                <a:cs typeface="+mn-cs"/>
              </a:rPr>
              <a:t>No</a:t>
            </a:r>
            <a:r>
              <a:rPr lang="en-US" sz="2000" kern="1200" dirty="0">
                <a:solidFill>
                  <a:schemeClr val="tx1"/>
                </a:solidFill>
                <a:latin typeface="+mn-lt"/>
                <a:ea typeface="+mn-ea"/>
                <a:cs typeface="+mn-cs"/>
              </a:rPr>
              <a:t> decisions have been made on where to put this district </a:t>
            </a:r>
            <a:r>
              <a:rPr lang="en-US" sz="2000" dirty="0"/>
              <a:t>or</a:t>
            </a:r>
            <a:r>
              <a:rPr lang="en-US" sz="2000" kern="1200" dirty="0">
                <a:solidFill>
                  <a:schemeClr val="tx1"/>
                </a:solidFill>
                <a:latin typeface="+mn-lt"/>
                <a:ea typeface="+mn-ea"/>
                <a:cs typeface="+mn-cs"/>
              </a:rPr>
              <a:t> districts </a:t>
            </a:r>
            <a:endParaRPr lang="en-US" sz="2000" dirty="0"/>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BB7FD34-AFDF-23F6-A1F1-E2960D9D8A36}"/>
                  </a:ext>
                </a:extLst>
              </p14:cNvPr>
              <p14:cNvContentPartPr/>
              <p14:nvPr/>
            </p14:nvContentPartPr>
            <p14:xfrm>
              <a:off x="1384480" y="2325628"/>
              <a:ext cx="360" cy="360"/>
            </p14:xfrm>
          </p:contentPart>
        </mc:Choice>
        <mc:Fallback xmlns="">
          <p:pic>
            <p:nvPicPr>
              <p:cNvPr id="3" name="Ink 2">
                <a:extLst>
                  <a:ext uri="{FF2B5EF4-FFF2-40B4-BE49-F238E27FC236}">
                    <a16:creationId xmlns:a16="http://schemas.microsoft.com/office/drawing/2014/main" id="{CBB7FD34-AFDF-23F6-A1F1-E2960D9D8A36}"/>
                  </a:ext>
                </a:extLst>
              </p:cNvPr>
              <p:cNvPicPr/>
              <p:nvPr/>
            </p:nvPicPr>
            <p:blipFill>
              <a:blip r:embed="rId8"/>
              <a:stretch>
                <a:fillRect/>
              </a:stretch>
            </p:blipFill>
            <p:spPr>
              <a:xfrm>
                <a:off x="1294840" y="21459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5DD8BBA9-497F-84CA-11C6-D2AAF8CEA1EC}"/>
                  </a:ext>
                </a:extLst>
              </p14:cNvPr>
              <p14:cNvContentPartPr/>
              <p14:nvPr/>
            </p14:nvContentPartPr>
            <p14:xfrm>
              <a:off x="1357840" y="2307628"/>
              <a:ext cx="360" cy="360"/>
            </p14:xfrm>
          </p:contentPart>
        </mc:Choice>
        <mc:Fallback xmlns="">
          <p:pic>
            <p:nvPicPr>
              <p:cNvPr id="4" name="Ink 3">
                <a:extLst>
                  <a:ext uri="{FF2B5EF4-FFF2-40B4-BE49-F238E27FC236}">
                    <a16:creationId xmlns:a16="http://schemas.microsoft.com/office/drawing/2014/main" id="{5DD8BBA9-497F-84CA-11C6-D2AAF8CEA1EC}"/>
                  </a:ext>
                </a:extLst>
              </p:cNvPr>
              <p:cNvPicPr/>
              <p:nvPr/>
            </p:nvPicPr>
            <p:blipFill>
              <a:blip r:embed="rId8"/>
              <a:stretch>
                <a:fillRect/>
              </a:stretch>
            </p:blipFill>
            <p:spPr>
              <a:xfrm>
                <a:off x="1267840" y="21279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45990869-EC15-9072-48B8-402C9AC5AA1E}"/>
                  </a:ext>
                </a:extLst>
              </p14:cNvPr>
              <p14:cNvContentPartPr/>
              <p14:nvPr/>
            </p14:nvContentPartPr>
            <p14:xfrm>
              <a:off x="1357840" y="2307628"/>
              <a:ext cx="360" cy="360"/>
            </p14:xfrm>
          </p:contentPart>
        </mc:Choice>
        <mc:Fallback xmlns="">
          <p:pic>
            <p:nvPicPr>
              <p:cNvPr id="5" name="Ink 4">
                <a:extLst>
                  <a:ext uri="{FF2B5EF4-FFF2-40B4-BE49-F238E27FC236}">
                    <a16:creationId xmlns:a16="http://schemas.microsoft.com/office/drawing/2014/main" id="{45990869-EC15-9072-48B8-402C9AC5AA1E}"/>
                  </a:ext>
                </a:extLst>
              </p:cNvPr>
              <p:cNvPicPr/>
              <p:nvPr/>
            </p:nvPicPr>
            <p:blipFill>
              <a:blip r:embed="rId8"/>
              <a:stretch>
                <a:fillRect/>
              </a:stretch>
            </p:blipFill>
            <p:spPr>
              <a:xfrm>
                <a:off x="1267840" y="21279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B8CE6A33-FF95-3F1D-D952-07D1E9F4B2BE}"/>
                  </a:ext>
                </a:extLst>
              </p14:cNvPr>
              <p14:cNvContentPartPr/>
              <p14:nvPr/>
            </p14:nvContentPartPr>
            <p14:xfrm>
              <a:off x="1082440" y="2254348"/>
              <a:ext cx="360" cy="360"/>
            </p14:xfrm>
          </p:contentPart>
        </mc:Choice>
        <mc:Fallback xmlns="">
          <p:pic>
            <p:nvPicPr>
              <p:cNvPr id="6" name="Ink 5">
                <a:extLst>
                  <a:ext uri="{FF2B5EF4-FFF2-40B4-BE49-F238E27FC236}">
                    <a16:creationId xmlns:a16="http://schemas.microsoft.com/office/drawing/2014/main" id="{B8CE6A33-FF95-3F1D-D952-07D1E9F4B2BE}"/>
                  </a:ext>
                </a:extLst>
              </p:cNvPr>
              <p:cNvPicPr/>
              <p:nvPr/>
            </p:nvPicPr>
            <p:blipFill>
              <a:blip r:embed="rId8"/>
              <a:stretch>
                <a:fillRect/>
              </a:stretch>
            </p:blipFill>
            <p:spPr>
              <a:xfrm>
                <a:off x="992800" y="2074708"/>
                <a:ext cx="180000" cy="360000"/>
              </a:xfrm>
              <a:prstGeom prst="rect">
                <a:avLst/>
              </a:prstGeom>
            </p:spPr>
          </p:pic>
        </mc:Fallback>
      </mc:AlternateContent>
    </p:spTree>
    <p:extLst>
      <p:ext uri="{BB962C8B-B14F-4D97-AF65-F5344CB8AC3E}">
        <p14:creationId xmlns:p14="http://schemas.microsoft.com/office/powerpoint/2010/main" val="3630417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F22A-36F5-01FF-6EC7-8DDBC634E84E}"/>
              </a:ext>
            </a:extLst>
          </p:cNvPr>
          <p:cNvSpPr>
            <a:spLocks noGrp="1"/>
          </p:cNvSpPr>
          <p:nvPr>
            <p:ph type="title"/>
          </p:nvPr>
        </p:nvSpPr>
        <p:spPr>
          <a:xfrm>
            <a:off x="1261872" y="365760"/>
            <a:ext cx="9692640" cy="1325562"/>
          </a:xfrm>
        </p:spPr>
        <p:txBody>
          <a:bodyPr vert="horz" lIns="91440" tIns="45720" rIns="91440" bIns="45720" rtlCol="0">
            <a:normAutofit/>
          </a:bodyPr>
          <a:lstStyle/>
          <a:p>
            <a:r>
              <a:rPr lang="en-US" dirty="0"/>
              <a:t>What have we done so far? </a:t>
            </a:r>
          </a:p>
        </p:txBody>
      </p:sp>
      <p:graphicFrame>
        <p:nvGraphicFramePr>
          <p:cNvPr id="7" name="Content Placeholder 2">
            <a:extLst>
              <a:ext uri="{FF2B5EF4-FFF2-40B4-BE49-F238E27FC236}">
                <a16:creationId xmlns:a16="http://schemas.microsoft.com/office/drawing/2014/main" id="{62E676F8-0E60-5748-B897-580B2BFF90FC}"/>
              </a:ext>
            </a:extLst>
          </p:cNvPr>
          <p:cNvGraphicFramePr>
            <a:graphicFrameLocks noGrp="1"/>
          </p:cNvGraphicFramePr>
          <p:nvPr>
            <p:ph idx="1"/>
          </p:nvPr>
        </p:nvGraphicFramePr>
        <p:xfrm>
          <a:off x="754144" y="2639505"/>
          <a:ext cx="8507250" cy="3575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E50376F2-E0D1-A785-F8DE-833E1BB60306}"/>
              </a:ext>
            </a:extLst>
          </p:cNvPr>
          <p:cNvSpPr txBox="1"/>
          <p:nvPr/>
        </p:nvSpPr>
        <p:spPr bwMode="invGray">
          <a:xfrm rot="10800000" flipV="1">
            <a:off x="941033" y="1730109"/>
            <a:ext cx="8403478" cy="759182"/>
          </a:xfrm>
          <a:prstGeom prst="rect">
            <a:avLst/>
          </a:prstGeom>
          <a:noFill/>
        </p:spPr>
        <p:txBody>
          <a:bodyPr wrap="square" rtlCol="0">
            <a:spAutoFit/>
          </a:bodyPr>
          <a:lstStyle/>
          <a:p>
            <a:pPr defTabSz="333756">
              <a:spcAft>
                <a:spcPts val="438"/>
              </a:spcAft>
            </a:pPr>
            <a:endParaRPr lang="en-US" sz="2000" kern="1200" dirty="0">
              <a:solidFill>
                <a:schemeClr val="tx1"/>
              </a:solidFill>
              <a:latin typeface="+mn-lt"/>
              <a:ea typeface="+mn-ea"/>
              <a:cs typeface="+mn-cs"/>
            </a:endParaRPr>
          </a:p>
          <a:p>
            <a:pPr defTabSz="333756">
              <a:spcAft>
                <a:spcPts val="438"/>
              </a:spcAft>
            </a:pPr>
            <a:r>
              <a:rPr lang="en-US" sz="2000" b="1" kern="1200" dirty="0">
                <a:solidFill>
                  <a:schemeClr val="tx1"/>
                </a:solidFill>
                <a:latin typeface="+mn-lt"/>
                <a:ea typeface="+mn-ea"/>
                <a:cs typeface="+mn-cs"/>
              </a:rPr>
              <a:t>No</a:t>
            </a:r>
            <a:r>
              <a:rPr lang="en-US" sz="2000" kern="1200" dirty="0">
                <a:solidFill>
                  <a:schemeClr val="tx1"/>
                </a:solidFill>
                <a:latin typeface="+mn-lt"/>
                <a:ea typeface="+mn-ea"/>
                <a:cs typeface="+mn-cs"/>
              </a:rPr>
              <a:t> decisions have been made on where to put this district </a:t>
            </a:r>
            <a:r>
              <a:rPr lang="en-US" sz="2000" dirty="0"/>
              <a:t>or</a:t>
            </a:r>
            <a:r>
              <a:rPr lang="en-US" sz="2000" kern="1200" dirty="0">
                <a:solidFill>
                  <a:schemeClr val="tx1"/>
                </a:solidFill>
                <a:latin typeface="+mn-lt"/>
                <a:ea typeface="+mn-ea"/>
                <a:cs typeface="+mn-cs"/>
              </a:rPr>
              <a:t> districts </a:t>
            </a:r>
            <a:endParaRPr lang="en-US" sz="2000" dirty="0"/>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BB7FD34-AFDF-23F6-A1F1-E2960D9D8A36}"/>
                  </a:ext>
                </a:extLst>
              </p14:cNvPr>
              <p14:cNvContentPartPr/>
              <p14:nvPr/>
            </p14:nvContentPartPr>
            <p14:xfrm>
              <a:off x="1384480" y="2325628"/>
              <a:ext cx="360" cy="360"/>
            </p14:xfrm>
          </p:contentPart>
        </mc:Choice>
        <mc:Fallback xmlns="">
          <p:pic>
            <p:nvPicPr>
              <p:cNvPr id="3" name="Ink 2">
                <a:extLst>
                  <a:ext uri="{FF2B5EF4-FFF2-40B4-BE49-F238E27FC236}">
                    <a16:creationId xmlns:a16="http://schemas.microsoft.com/office/drawing/2014/main" id="{CBB7FD34-AFDF-23F6-A1F1-E2960D9D8A36}"/>
                  </a:ext>
                </a:extLst>
              </p:cNvPr>
              <p:cNvPicPr/>
              <p:nvPr/>
            </p:nvPicPr>
            <p:blipFill>
              <a:blip r:embed="rId8"/>
              <a:stretch>
                <a:fillRect/>
              </a:stretch>
            </p:blipFill>
            <p:spPr>
              <a:xfrm>
                <a:off x="1294480" y="214562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5DD8BBA9-497F-84CA-11C6-D2AAF8CEA1EC}"/>
                  </a:ext>
                </a:extLst>
              </p14:cNvPr>
              <p14:cNvContentPartPr/>
              <p14:nvPr/>
            </p14:nvContentPartPr>
            <p14:xfrm>
              <a:off x="1357840" y="2307628"/>
              <a:ext cx="360" cy="360"/>
            </p14:xfrm>
          </p:contentPart>
        </mc:Choice>
        <mc:Fallback xmlns="">
          <p:pic>
            <p:nvPicPr>
              <p:cNvPr id="4" name="Ink 3">
                <a:extLst>
                  <a:ext uri="{FF2B5EF4-FFF2-40B4-BE49-F238E27FC236}">
                    <a16:creationId xmlns:a16="http://schemas.microsoft.com/office/drawing/2014/main" id="{5DD8BBA9-497F-84CA-11C6-D2AAF8CEA1EC}"/>
                  </a:ext>
                </a:extLst>
              </p:cNvPr>
              <p:cNvPicPr/>
              <p:nvPr/>
            </p:nvPicPr>
            <p:blipFill>
              <a:blip r:embed="rId8"/>
              <a:stretch>
                <a:fillRect/>
              </a:stretch>
            </p:blipFill>
            <p:spPr>
              <a:xfrm>
                <a:off x="1267840" y="212762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45990869-EC15-9072-48B8-402C9AC5AA1E}"/>
                  </a:ext>
                </a:extLst>
              </p14:cNvPr>
              <p14:cNvContentPartPr/>
              <p14:nvPr/>
            </p14:nvContentPartPr>
            <p14:xfrm>
              <a:off x="1357840" y="2307628"/>
              <a:ext cx="360" cy="360"/>
            </p14:xfrm>
          </p:contentPart>
        </mc:Choice>
        <mc:Fallback xmlns="">
          <p:pic>
            <p:nvPicPr>
              <p:cNvPr id="5" name="Ink 4">
                <a:extLst>
                  <a:ext uri="{FF2B5EF4-FFF2-40B4-BE49-F238E27FC236}">
                    <a16:creationId xmlns:a16="http://schemas.microsoft.com/office/drawing/2014/main" id="{45990869-EC15-9072-48B8-402C9AC5AA1E}"/>
                  </a:ext>
                </a:extLst>
              </p:cNvPr>
              <p:cNvPicPr/>
              <p:nvPr/>
            </p:nvPicPr>
            <p:blipFill>
              <a:blip r:embed="rId8"/>
              <a:stretch>
                <a:fillRect/>
              </a:stretch>
            </p:blipFill>
            <p:spPr>
              <a:xfrm>
                <a:off x="1267840" y="212762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B8CE6A33-FF95-3F1D-D952-07D1E9F4B2BE}"/>
                  </a:ext>
                </a:extLst>
              </p14:cNvPr>
              <p14:cNvContentPartPr/>
              <p14:nvPr/>
            </p14:nvContentPartPr>
            <p14:xfrm>
              <a:off x="1082440" y="2254348"/>
              <a:ext cx="360" cy="360"/>
            </p14:xfrm>
          </p:contentPart>
        </mc:Choice>
        <mc:Fallback xmlns="">
          <p:pic>
            <p:nvPicPr>
              <p:cNvPr id="6" name="Ink 5">
                <a:extLst>
                  <a:ext uri="{FF2B5EF4-FFF2-40B4-BE49-F238E27FC236}">
                    <a16:creationId xmlns:a16="http://schemas.microsoft.com/office/drawing/2014/main" id="{B8CE6A33-FF95-3F1D-D952-07D1E9F4B2BE}"/>
                  </a:ext>
                </a:extLst>
              </p:cNvPr>
              <p:cNvPicPr/>
              <p:nvPr/>
            </p:nvPicPr>
            <p:blipFill>
              <a:blip r:embed="rId8"/>
              <a:stretch>
                <a:fillRect/>
              </a:stretch>
            </p:blipFill>
            <p:spPr>
              <a:xfrm>
                <a:off x="992440" y="2074348"/>
                <a:ext cx="180000" cy="360000"/>
              </a:xfrm>
              <a:prstGeom prst="rect">
                <a:avLst/>
              </a:prstGeom>
            </p:spPr>
          </p:pic>
        </mc:Fallback>
      </mc:AlternateContent>
    </p:spTree>
    <p:extLst>
      <p:ext uri="{BB962C8B-B14F-4D97-AF65-F5344CB8AC3E}">
        <p14:creationId xmlns:p14="http://schemas.microsoft.com/office/powerpoint/2010/main" val="1800194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77C7-C694-BCE8-76A5-CAFFAEBC1B2E}"/>
              </a:ext>
            </a:extLst>
          </p:cNvPr>
          <p:cNvSpPr>
            <a:spLocks noGrp="1"/>
          </p:cNvSpPr>
          <p:nvPr>
            <p:ph type="title"/>
          </p:nvPr>
        </p:nvSpPr>
        <p:spPr/>
        <p:txBody>
          <a:bodyPr/>
          <a:lstStyle/>
          <a:p>
            <a:r>
              <a:rPr lang="en-US" dirty="0"/>
              <a:t>Existing Unrestricted District </a:t>
            </a:r>
          </a:p>
        </p:txBody>
      </p:sp>
      <p:pic>
        <p:nvPicPr>
          <p:cNvPr id="3" name="Picture 2">
            <a:extLst>
              <a:ext uri="{FF2B5EF4-FFF2-40B4-BE49-F238E27FC236}">
                <a16:creationId xmlns:a16="http://schemas.microsoft.com/office/drawing/2014/main" id="{E27CCA8F-2295-8751-3386-8C637C012ECA}"/>
              </a:ext>
            </a:extLst>
          </p:cNvPr>
          <p:cNvPicPr>
            <a:picLocks noChangeAspect="1"/>
          </p:cNvPicPr>
          <p:nvPr/>
        </p:nvPicPr>
        <p:blipFill>
          <a:blip r:embed="rId2"/>
          <a:stretch>
            <a:fillRect/>
          </a:stretch>
        </p:blipFill>
        <p:spPr>
          <a:xfrm>
            <a:off x="2598665" y="1837099"/>
            <a:ext cx="5781765" cy="4343038"/>
          </a:xfrm>
          <a:prstGeom prst="rect">
            <a:avLst/>
          </a:prstGeom>
        </p:spPr>
      </p:pic>
    </p:spTree>
    <p:extLst>
      <p:ext uri="{BB962C8B-B14F-4D97-AF65-F5344CB8AC3E}">
        <p14:creationId xmlns:p14="http://schemas.microsoft.com/office/powerpoint/2010/main" val="3821000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1541-4E3D-0E16-F869-4F204343C75B}"/>
              </a:ext>
            </a:extLst>
          </p:cNvPr>
          <p:cNvSpPr>
            <a:spLocks noGrp="1"/>
          </p:cNvSpPr>
          <p:nvPr>
            <p:ph type="title"/>
          </p:nvPr>
        </p:nvSpPr>
        <p:spPr>
          <a:xfrm>
            <a:off x="5297760" y="365760"/>
            <a:ext cx="5618092" cy="1325562"/>
          </a:xfrm>
        </p:spPr>
        <p:txBody>
          <a:bodyPr vert="horz" lIns="91440" tIns="45720" rIns="91440" bIns="45720" rtlCol="0" anchor="b">
            <a:normAutofit/>
          </a:bodyPr>
          <a:lstStyle/>
          <a:p>
            <a:r>
              <a:rPr lang="en-US" sz="3400" dirty="0"/>
              <a:t>Expanding Pleasant Street</a:t>
            </a:r>
            <a:br>
              <a:rPr lang="en-US" sz="3400" dirty="0"/>
            </a:br>
            <a:r>
              <a:rPr lang="en-US" sz="3400" dirty="0"/>
              <a:t>Smart Growth District</a:t>
            </a:r>
          </a:p>
        </p:txBody>
      </p:sp>
      <p:pic>
        <p:nvPicPr>
          <p:cNvPr id="4" name="Content Placeholder 3">
            <a:extLst>
              <a:ext uri="{FF2B5EF4-FFF2-40B4-BE49-F238E27FC236}">
                <a16:creationId xmlns:a16="http://schemas.microsoft.com/office/drawing/2014/main" id="{F856EE60-8474-8E21-70C7-4E9453556A36}"/>
              </a:ext>
            </a:extLst>
          </p:cNvPr>
          <p:cNvPicPr>
            <a:picLocks noChangeAspect="1"/>
          </p:cNvPicPr>
          <p:nvPr/>
        </p:nvPicPr>
        <p:blipFill rotWithShape="1">
          <a:blip r:embed="rId2"/>
          <a:srcRect r="10080" b="3"/>
          <a:stretch/>
        </p:blipFill>
        <p:spPr>
          <a:xfrm>
            <a:off x="20" y="10"/>
            <a:ext cx="4654272" cy="3428990"/>
          </a:xfrm>
          <a:prstGeom prst="rect">
            <a:avLst/>
          </a:prstGeom>
        </p:spPr>
      </p:pic>
      <p:sp>
        <p:nvSpPr>
          <p:cNvPr id="38" name="Content Placeholder 37">
            <a:extLst>
              <a:ext uri="{FF2B5EF4-FFF2-40B4-BE49-F238E27FC236}">
                <a16:creationId xmlns:a16="http://schemas.microsoft.com/office/drawing/2014/main" id="{73346304-E592-C1AF-CD91-F01A6B208E29}"/>
              </a:ext>
            </a:extLst>
          </p:cNvPr>
          <p:cNvSpPr>
            <a:spLocks noGrp="1"/>
          </p:cNvSpPr>
          <p:nvPr>
            <p:ph sz="half" idx="2"/>
          </p:nvPr>
        </p:nvSpPr>
        <p:spPr>
          <a:xfrm>
            <a:off x="5297760" y="1828800"/>
            <a:ext cx="5618092" cy="4509856"/>
          </a:xfrm>
        </p:spPr>
        <p:txBody>
          <a:bodyPr vert="horz" lIns="91440" tIns="45720" rIns="91440" bIns="45720" rtlCol="0">
            <a:normAutofit fontScale="25000" lnSpcReduction="20000"/>
          </a:bodyPr>
          <a:lstStyle/>
          <a:p>
            <a:r>
              <a:rPr lang="en-US" sz="5600" dirty="0"/>
              <a:t>To promote low impact, green, and sustainable development that is pedestrian and public transit friendly.  </a:t>
            </a:r>
          </a:p>
          <a:p>
            <a:r>
              <a:rPr lang="en-US" sz="5600" dirty="0"/>
              <a:t>To ensure high quality site planning, architecture and landscape design that is consistent with the distinct visual character and identity of downtown Marblehead and provides development with safety, convenience and amenities appropriate to its residential and mixed-use nature.</a:t>
            </a:r>
          </a:p>
          <a:p>
            <a:r>
              <a:rPr lang="en-US" sz="5600" dirty="0"/>
              <a:t>To establish development standards that ensure context-sensitive design and creative site planning in the reuse of existing buildings and construction of new buildings.</a:t>
            </a:r>
          </a:p>
          <a:p>
            <a:r>
              <a:rPr lang="en-US" sz="5600" dirty="0"/>
              <a:t>To provide for diversified housing stock at a variety of costs near the local bus lines, including a percentage of affordable housing, that meets the needs of the Town’s population and promotes diversity.</a:t>
            </a:r>
          </a:p>
          <a:p>
            <a:r>
              <a:rPr lang="en-US" sz="5600" dirty="0"/>
              <a:t>To generate positive tax revenue, and to benefit from the financial incentives provided by M.G.L. Ch. 40R, while providing the opportunity for housing choice among households of varying incomes, ages and sizes.</a:t>
            </a:r>
          </a:p>
          <a:p>
            <a:endParaRPr lang="en-US" dirty="0"/>
          </a:p>
        </p:txBody>
      </p:sp>
      <p:pic>
        <p:nvPicPr>
          <p:cNvPr id="5" name="Content Placeholder 4">
            <a:extLst>
              <a:ext uri="{FF2B5EF4-FFF2-40B4-BE49-F238E27FC236}">
                <a16:creationId xmlns:a16="http://schemas.microsoft.com/office/drawing/2014/main" id="{64940FCA-59B9-5553-5A42-3ABB3A6E306F}"/>
              </a:ext>
            </a:extLst>
          </p:cNvPr>
          <p:cNvPicPr>
            <a:picLocks noChangeAspect="1"/>
          </p:cNvPicPr>
          <p:nvPr/>
        </p:nvPicPr>
        <p:blipFill rotWithShape="1">
          <a:blip r:embed="rId3"/>
          <a:srcRect t="1768" r="3" b="3"/>
          <a:stretch/>
        </p:blipFill>
        <p:spPr>
          <a:xfrm>
            <a:off x="20" y="3429001"/>
            <a:ext cx="4654272" cy="3429000"/>
          </a:xfrm>
          <a:prstGeom prst="rect">
            <a:avLst/>
          </a:prstGeom>
        </p:spPr>
      </p:pic>
    </p:spTree>
    <p:extLst>
      <p:ext uri="{BB962C8B-B14F-4D97-AF65-F5344CB8AC3E}">
        <p14:creationId xmlns:p14="http://schemas.microsoft.com/office/powerpoint/2010/main" val="3374848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55296E-6586-5081-D44B-2BF097033652}"/>
              </a:ext>
            </a:extLst>
          </p:cNvPr>
          <p:cNvSpPr>
            <a:spLocks noGrp="1"/>
          </p:cNvSpPr>
          <p:nvPr>
            <p:ph type="title"/>
          </p:nvPr>
        </p:nvSpPr>
        <p:spPr>
          <a:xfrm>
            <a:off x="5335572" y="301659"/>
            <a:ext cx="5618940" cy="1461153"/>
          </a:xfrm>
        </p:spPr>
        <p:txBody>
          <a:bodyPr>
            <a:normAutofit/>
          </a:bodyPr>
          <a:lstStyle/>
          <a:p>
            <a:r>
              <a:rPr lang="en-US" dirty="0"/>
              <a:t>What is MBTA Zoning? </a:t>
            </a:r>
            <a:br>
              <a:rPr lang="en-US" sz="3400" dirty="0"/>
            </a:br>
            <a:endParaRPr lang="en-US" sz="3400" dirty="0"/>
          </a:p>
        </p:txBody>
      </p:sp>
      <p:pic>
        <p:nvPicPr>
          <p:cNvPr id="2" name="Picture 1">
            <a:extLst>
              <a:ext uri="{FF2B5EF4-FFF2-40B4-BE49-F238E27FC236}">
                <a16:creationId xmlns:a16="http://schemas.microsoft.com/office/drawing/2014/main" id="{0FF33BC9-F65B-097B-2AEF-CB5A2E0209A8}"/>
              </a:ext>
            </a:extLst>
          </p:cNvPr>
          <p:cNvPicPr>
            <a:picLocks noChangeAspect="1"/>
          </p:cNvPicPr>
          <p:nvPr/>
        </p:nvPicPr>
        <p:blipFill rotWithShape="1">
          <a:blip r:embed="rId2"/>
          <a:srcRect l="15183" r="25494" b="-1"/>
          <a:stretch/>
        </p:blipFill>
        <p:spPr>
          <a:xfrm>
            <a:off x="415642" y="443894"/>
            <a:ext cx="4118425" cy="4634134"/>
          </a:xfrm>
          <a:prstGeom prst="rect">
            <a:avLst/>
          </a:prstGeom>
        </p:spPr>
      </p:pic>
      <p:sp>
        <p:nvSpPr>
          <p:cNvPr id="3" name="Subtitle 2">
            <a:extLst>
              <a:ext uri="{FF2B5EF4-FFF2-40B4-BE49-F238E27FC236}">
                <a16:creationId xmlns:a16="http://schemas.microsoft.com/office/drawing/2014/main" id="{82BD0BF5-7906-8B7B-EDAE-B3C4CC5BB454}"/>
              </a:ext>
            </a:extLst>
          </p:cNvPr>
          <p:cNvSpPr>
            <a:spLocks noGrp="1"/>
          </p:cNvSpPr>
          <p:nvPr>
            <p:ph idx="1"/>
          </p:nvPr>
        </p:nvSpPr>
        <p:spPr>
          <a:xfrm>
            <a:off x="5231876" y="1847654"/>
            <a:ext cx="5760589" cy="4471259"/>
          </a:xfrm>
        </p:spPr>
        <p:txBody>
          <a:bodyPr>
            <a:normAutofit/>
          </a:bodyPr>
          <a:lstStyle/>
          <a:p>
            <a:pPr marL="457200" marR="0" lvl="0" indent="-342900" rtl="0">
              <a:spcBef>
                <a:spcPts val="0"/>
              </a:spcBef>
              <a:spcAft>
                <a:spcPts val="0"/>
              </a:spcAft>
              <a:buClr>
                <a:schemeClr val="dk1"/>
              </a:buClr>
              <a:buSzPts val="1800"/>
              <a:buChar char="●"/>
            </a:pPr>
            <a:r>
              <a:rPr lang="en-US" sz="2400" dirty="0"/>
              <a:t>MBTA Communities refers to Section 3A of Massachusetts General Law Chapter 40A, as passed by the state legislature in 2021 </a:t>
            </a:r>
          </a:p>
          <a:p>
            <a:pPr marL="457200" marR="0" lvl="0" indent="-342900" rtl="0">
              <a:spcBef>
                <a:spcPts val="0"/>
              </a:spcBef>
              <a:spcAft>
                <a:spcPts val="0"/>
              </a:spcAft>
              <a:buClr>
                <a:schemeClr val="dk1"/>
              </a:buClr>
              <a:buSzPts val="1800"/>
              <a:buChar char="●"/>
            </a:pPr>
            <a:endParaRPr lang="en-US" sz="2400" dirty="0"/>
          </a:p>
          <a:p>
            <a:pPr marL="457200" marR="0" lvl="0" indent="-342900" rtl="0">
              <a:spcBef>
                <a:spcPts val="0"/>
              </a:spcBef>
              <a:spcAft>
                <a:spcPts val="0"/>
              </a:spcAft>
              <a:buClr>
                <a:schemeClr val="dk1"/>
              </a:buClr>
              <a:buSzPts val="1800"/>
              <a:buChar char="●"/>
            </a:pPr>
            <a:r>
              <a:rPr lang="en-US" sz="2400" dirty="0"/>
              <a:t>The law requires that so called MBTA Communities must zone for “at least one district of reasonable size in which multi-family housing is permitted as of right” at a minimum of 15 units per acre </a:t>
            </a:r>
          </a:p>
          <a:p>
            <a:endParaRPr lang="en-US" dirty="0"/>
          </a:p>
        </p:txBody>
      </p:sp>
    </p:spTree>
    <p:extLst>
      <p:ext uri="{BB962C8B-B14F-4D97-AF65-F5344CB8AC3E}">
        <p14:creationId xmlns:p14="http://schemas.microsoft.com/office/powerpoint/2010/main" val="2297636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FEF1-0F43-9B1B-91CE-6F744A23F800}"/>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3800" dirty="0"/>
              <a:t>Expanding Vinnin Square Smart Growth District </a:t>
            </a:r>
          </a:p>
        </p:txBody>
      </p:sp>
      <p:pic>
        <p:nvPicPr>
          <p:cNvPr id="5" name="Content Placeholder 4">
            <a:extLst>
              <a:ext uri="{FF2B5EF4-FFF2-40B4-BE49-F238E27FC236}">
                <a16:creationId xmlns:a16="http://schemas.microsoft.com/office/drawing/2014/main" id="{BAA22E9C-5024-09E5-D253-56CC73894243}"/>
              </a:ext>
            </a:extLst>
          </p:cNvPr>
          <p:cNvPicPr>
            <a:picLocks noGrp="1" noChangeAspect="1"/>
          </p:cNvPicPr>
          <p:nvPr>
            <p:ph idx="1"/>
          </p:nvPr>
        </p:nvPicPr>
        <p:blipFill>
          <a:blip r:embed="rId2"/>
          <a:stretch>
            <a:fillRect/>
          </a:stretch>
        </p:blipFill>
        <p:spPr>
          <a:xfrm>
            <a:off x="1097280" y="785845"/>
            <a:ext cx="4616874" cy="3533711"/>
          </a:xfrm>
          <a:prstGeom prst="rect">
            <a:avLst/>
          </a:prstGeom>
        </p:spPr>
      </p:pic>
      <p:pic>
        <p:nvPicPr>
          <p:cNvPr id="4" name="Content Placeholder 3">
            <a:extLst>
              <a:ext uri="{FF2B5EF4-FFF2-40B4-BE49-F238E27FC236}">
                <a16:creationId xmlns:a16="http://schemas.microsoft.com/office/drawing/2014/main" id="{BE19F76B-216D-51BF-2778-C7BF0FB3EB12}"/>
              </a:ext>
            </a:extLst>
          </p:cNvPr>
          <p:cNvPicPr>
            <a:picLocks noChangeAspect="1"/>
          </p:cNvPicPr>
          <p:nvPr/>
        </p:nvPicPr>
        <p:blipFill rotWithShape="1">
          <a:blip r:embed="rId3"/>
          <a:srcRect t="21965" b="20199"/>
          <a:stretch/>
        </p:blipFill>
        <p:spPr>
          <a:xfrm>
            <a:off x="6035886" y="1691556"/>
            <a:ext cx="4616874" cy="1722289"/>
          </a:xfrm>
          <a:prstGeom prst="rect">
            <a:avLst/>
          </a:prstGeom>
        </p:spPr>
      </p:pic>
    </p:spTree>
    <p:extLst>
      <p:ext uri="{BB962C8B-B14F-4D97-AF65-F5344CB8AC3E}">
        <p14:creationId xmlns:p14="http://schemas.microsoft.com/office/powerpoint/2010/main" val="1711298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7F86-57BE-942D-7054-5B67B0A06829}"/>
              </a:ext>
            </a:extLst>
          </p:cNvPr>
          <p:cNvSpPr>
            <a:spLocks noGrp="1"/>
          </p:cNvSpPr>
          <p:nvPr>
            <p:ph type="title"/>
          </p:nvPr>
        </p:nvSpPr>
        <p:spPr>
          <a:xfrm>
            <a:off x="5297760" y="365760"/>
            <a:ext cx="5618092" cy="1325562"/>
          </a:xfrm>
        </p:spPr>
        <p:txBody>
          <a:bodyPr vert="horz" lIns="91440" tIns="45720" rIns="91440" bIns="45720" rtlCol="0" anchor="b">
            <a:normAutofit/>
          </a:bodyPr>
          <a:lstStyle/>
          <a:p>
            <a:r>
              <a:rPr lang="en-US" dirty="0"/>
              <a:t>Broughton Road </a:t>
            </a:r>
          </a:p>
        </p:txBody>
      </p:sp>
      <p:pic>
        <p:nvPicPr>
          <p:cNvPr id="5" name="Content Placeholder 4">
            <a:extLst>
              <a:ext uri="{FF2B5EF4-FFF2-40B4-BE49-F238E27FC236}">
                <a16:creationId xmlns:a16="http://schemas.microsoft.com/office/drawing/2014/main" id="{F6191CB0-7265-6436-AA81-7F76C5D1987B}"/>
              </a:ext>
            </a:extLst>
          </p:cNvPr>
          <p:cNvPicPr>
            <a:picLocks noChangeAspect="1"/>
          </p:cNvPicPr>
          <p:nvPr/>
        </p:nvPicPr>
        <p:blipFill rotWithShape="1">
          <a:blip r:embed="rId2"/>
          <a:srcRect t="26355" r="-2" b="237"/>
          <a:stretch/>
        </p:blipFill>
        <p:spPr>
          <a:xfrm>
            <a:off x="20" y="10"/>
            <a:ext cx="4654272" cy="3428990"/>
          </a:xfrm>
          <a:prstGeom prst="rect">
            <a:avLst/>
          </a:prstGeom>
        </p:spPr>
      </p:pic>
      <p:sp>
        <p:nvSpPr>
          <p:cNvPr id="23" name="Content Placeholder 9">
            <a:extLst>
              <a:ext uri="{FF2B5EF4-FFF2-40B4-BE49-F238E27FC236}">
                <a16:creationId xmlns:a16="http://schemas.microsoft.com/office/drawing/2014/main" id="{F3063878-456B-CD70-0EB7-78045FBA91E4}"/>
              </a:ext>
            </a:extLst>
          </p:cNvPr>
          <p:cNvSpPr>
            <a:spLocks noGrp="1"/>
          </p:cNvSpPr>
          <p:nvPr>
            <p:ph sz="half" idx="1"/>
          </p:nvPr>
        </p:nvSpPr>
        <p:spPr>
          <a:xfrm>
            <a:off x="5297760" y="1828800"/>
            <a:ext cx="5618092" cy="4351337"/>
          </a:xfrm>
        </p:spPr>
        <p:txBody>
          <a:bodyPr vert="horz" lIns="91440" tIns="45720" rIns="91440" bIns="45720" rtlCol="0">
            <a:normAutofit lnSpcReduction="10000"/>
          </a:bodyPr>
          <a:lstStyle/>
          <a:p>
            <a:r>
              <a:rPr lang="en-US" dirty="0"/>
              <a:t>Existing family housing owned and operated by the Marblehead Housing Authority </a:t>
            </a:r>
          </a:p>
          <a:p>
            <a:r>
              <a:rPr lang="en-US" dirty="0"/>
              <a:t>It was constructed in the 50’s and the new area in early 80’s </a:t>
            </a:r>
          </a:p>
          <a:p>
            <a:r>
              <a:rPr lang="en-US" dirty="0"/>
              <a:t>The Housing Authority is exploring redoing this area now</a:t>
            </a:r>
          </a:p>
          <a:p>
            <a:r>
              <a:rPr lang="en-US" dirty="0"/>
              <a:t>This area could be included in the overlay </a:t>
            </a:r>
          </a:p>
          <a:p>
            <a:r>
              <a:rPr lang="en-US" dirty="0"/>
              <a:t>It is approximately 8 acres in size </a:t>
            </a:r>
          </a:p>
        </p:txBody>
      </p:sp>
      <p:pic>
        <p:nvPicPr>
          <p:cNvPr id="6" name="Content Placeholder 5">
            <a:extLst>
              <a:ext uri="{FF2B5EF4-FFF2-40B4-BE49-F238E27FC236}">
                <a16:creationId xmlns:a16="http://schemas.microsoft.com/office/drawing/2014/main" id="{4110F95C-F423-1762-4D81-02A6CEFC991F}"/>
              </a:ext>
            </a:extLst>
          </p:cNvPr>
          <p:cNvPicPr>
            <a:picLocks noGrp="1" noChangeAspect="1"/>
          </p:cNvPicPr>
          <p:nvPr>
            <p:ph sz="half" idx="2"/>
          </p:nvPr>
        </p:nvPicPr>
        <p:blipFill rotWithShape="1">
          <a:blip r:embed="rId3"/>
          <a:srcRect t="13406" r="-2" b="13229"/>
          <a:stretch/>
        </p:blipFill>
        <p:spPr>
          <a:xfrm>
            <a:off x="20" y="3429001"/>
            <a:ext cx="4654272" cy="3429000"/>
          </a:xfrm>
          <a:prstGeom prst="rect">
            <a:avLst/>
          </a:prstGeom>
        </p:spPr>
      </p:pic>
    </p:spTree>
    <p:extLst>
      <p:ext uri="{BB962C8B-B14F-4D97-AF65-F5344CB8AC3E}">
        <p14:creationId xmlns:p14="http://schemas.microsoft.com/office/powerpoint/2010/main" val="320692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2155-64C2-C764-AF8F-C830098BF723}"/>
              </a:ext>
            </a:extLst>
          </p:cNvPr>
          <p:cNvSpPr>
            <a:spLocks noGrp="1"/>
          </p:cNvSpPr>
          <p:nvPr>
            <p:ph type="title"/>
          </p:nvPr>
        </p:nvSpPr>
        <p:spPr>
          <a:xfrm>
            <a:off x="969398" y="758952"/>
            <a:ext cx="3738617" cy="4041648"/>
          </a:xfrm>
        </p:spPr>
        <p:txBody>
          <a:bodyPr vert="horz" lIns="91440" tIns="45720" rIns="91440" bIns="45720" rtlCol="0" anchor="b">
            <a:normAutofit/>
          </a:bodyPr>
          <a:lstStyle/>
          <a:p>
            <a:pPr>
              <a:lnSpc>
                <a:spcPct val="85000"/>
              </a:lnSpc>
            </a:pPr>
            <a:r>
              <a:rPr lang="en-US" sz="5400"/>
              <a:t>Under utilized buildings </a:t>
            </a:r>
          </a:p>
        </p:txBody>
      </p:sp>
      <p:sp>
        <p:nvSpPr>
          <p:cNvPr id="3" name="Content Placeholder 2">
            <a:extLst>
              <a:ext uri="{FF2B5EF4-FFF2-40B4-BE49-F238E27FC236}">
                <a16:creationId xmlns:a16="http://schemas.microsoft.com/office/drawing/2014/main" id="{0D5C5BDD-AEB0-5213-5143-57D5ED0B7351}"/>
              </a:ext>
            </a:extLst>
          </p:cNvPr>
          <p:cNvSpPr>
            <a:spLocks noGrp="1"/>
          </p:cNvSpPr>
          <p:nvPr>
            <p:ph sz="half" idx="1"/>
          </p:nvPr>
        </p:nvSpPr>
        <p:spPr>
          <a:xfrm>
            <a:off x="954920" y="4800600"/>
            <a:ext cx="3753096" cy="1691640"/>
          </a:xfrm>
        </p:spPr>
        <p:txBody>
          <a:bodyPr vert="horz" lIns="91440" tIns="45720" rIns="91440" bIns="45720" rtlCol="0">
            <a:normAutofit/>
          </a:bodyPr>
          <a:lstStyle/>
          <a:p>
            <a:pPr marL="0" indent="0">
              <a:buNone/>
            </a:pPr>
            <a:r>
              <a:rPr lang="en-US">
                <a:solidFill>
                  <a:schemeClr val="tx1">
                    <a:lumMod val="85000"/>
                  </a:schemeClr>
                </a:solidFill>
              </a:rPr>
              <a:t> </a:t>
            </a:r>
          </a:p>
        </p:txBody>
      </p:sp>
      <p:pic>
        <p:nvPicPr>
          <p:cNvPr id="6" name="Content Placeholder 5">
            <a:extLst>
              <a:ext uri="{FF2B5EF4-FFF2-40B4-BE49-F238E27FC236}">
                <a16:creationId xmlns:a16="http://schemas.microsoft.com/office/drawing/2014/main" id="{82E3DAE2-F1E1-86F3-4723-4B24C3A7CD5C}"/>
              </a:ext>
            </a:extLst>
          </p:cNvPr>
          <p:cNvPicPr>
            <a:picLocks noGrp="1" noChangeAspect="1"/>
          </p:cNvPicPr>
          <p:nvPr>
            <p:ph sz="half" idx="2"/>
          </p:nvPr>
        </p:nvPicPr>
        <p:blipFill rotWithShape="1">
          <a:blip r:embed="rId2"/>
          <a:srcRect l="15384" r="9628" b="4"/>
          <a:stretch/>
        </p:blipFill>
        <p:spPr>
          <a:xfrm>
            <a:off x="7414186" y="3124930"/>
            <a:ext cx="3732588" cy="3733069"/>
          </a:xfrm>
          <a:prstGeom prst="rect">
            <a:avLst/>
          </a:prstGeom>
        </p:spPr>
      </p:pic>
      <p:pic>
        <p:nvPicPr>
          <p:cNvPr id="5" name="Picture 4">
            <a:extLst>
              <a:ext uri="{FF2B5EF4-FFF2-40B4-BE49-F238E27FC236}">
                <a16:creationId xmlns:a16="http://schemas.microsoft.com/office/drawing/2014/main" id="{BDE07222-6D6C-DE82-28D7-D7453D152CD4}"/>
              </a:ext>
            </a:extLst>
          </p:cNvPr>
          <p:cNvPicPr>
            <a:picLocks noChangeAspect="1"/>
          </p:cNvPicPr>
          <p:nvPr/>
        </p:nvPicPr>
        <p:blipFill rotWithShape="1">
          <a:blip r:embed="rId3"/>
          <a:srcRect l="10219" r="18040"/>
          <a:stretch/>
        </p:blipFill>
        <p:spPr>
          <a:xfrm>
            <a:off x="5366758" y="1"/>
            <a:ext cx="3762123" cy="3933013"/>
          </a:xfrm>
          <a:custGeom>
            <a:avLst/>
            <a:gdLst/>
            <a:ahLst/>
            <a:cxnLst/>
            <a:rect l="l" t="t" r="r" b="b"/>
            <a:pathLst>
              <a:path w="3762123" h="3933013">
                <a:moveTo>
                  <a:pt x="1969" y="0"/>
                </a:moveTo>
                <a:lnTo>
                  <a:pt x="3760153" y="0"/>
                </a:lnTo>
                <a:lnTo>
                  <a:pt x="3760153" y="160866"/>
                </a:lnTo>
                <a:lnTo>
                  <a:pt x="3762123" y="160866"/>
                </a:lnTo>
                <a:lnTo>
                  <a:pt x="3762123" y="2964064"/>
                </a:lnTo>
                <a:lnTo>
                  <a:pt x="1898122" y="2964064"/>
                </a:lnTo>
                <a:lnTo>
                  <a:pt x="1898122" y="3933013"/>
                </a:lnTo>
                <a:lnTo>
                  <a:pt x="0" y="3933013"/>
                </a:lnTo>
                <a:lnTo>
                  <a:pt x="0" y="160866"/>
                </a:lnTo>
                <a:lnTo>
                  <a:pt x="1969" y="160866"/>
                </a:lnTo>
                <a:close/>
              </a:path>
            </a:pathLst>
          </a:custGeom>
        </p:spPr>
      </p:pic>
    </p:spTree>
    <p:extLst>
      <p:ext uri="{BB962C8B-B14F-4D97-AF65-F5344CB8AC3E}">
        <p14:creationId xmlns:p14="http://schemas.microsoft.com/office/powerpoint/2010/main" val="47242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FA9A-AC00-0DF6-902D-32C5184FB2F4}"/>
              </a:ext>
            </a:extLst>
          </p:cNvPr>
          <p:cNvSpPr>
            <a:spLocks noGrp="1"/>
          </p:cNvSpPr>
          <p:nvPr>
            <p:ph type="title"/>
          </p:nvPr>
        </p:nvSpPr>
        <p:spPr>
          <a:xfrm>
            <a:off x="807868" y="133166"/>
            <a:ext cx="10146644" cy="989860"/>
          </a:xfrm>
        </p:spPr>
        <p:txBody>
          <a:bodyPr/>
          <a:lstStyle/>
          <a:p>
            <a:r>
              <a:rPr lang="en-US" dirty="0"/>
              <a:t>Multi Family can take many forms </a:t>
            </a:r>
          </a:p>
        </p:txBody>
      </p:sp>
      <p:pic>
        <p:nvPicPr>
          <p:cNvPr id="4" name="Content Placeholder 3">
            <a:extLst>
              <a:ext uri="{FF2B5EF4-FFF2-40B4-BE49-F238E27FC236}">
                <a16:creationId xmlns:a16="http://schemas.microsoft.com/office/drawing/2014/main" id="{65C10590-DA1D-0C98-4AD8-C5DCA0871F38}"/>
              </a:ext>
            </a:extLst>
          </p:cNvPr>
          <p:cNvPicPr>
            <a:picLocks noGrp="1" noChangeAspect="1"/>
          </p:cNvPicPr>
          <p:nvPr>
            <p:ph idx="1"/>
          </p:nvPr>
        </p:nvPicPr>
        <p:blipFill>
          <a:blip r:embed="rId2"/>
          <a:stretch>
            <a:fillRect/>
          </a:stretch>
        </p:blipFill>
        <p:spPr>
          <a:xfrm>
            <a:off x="78953" y="1784412"/>
            <a:ext cx="10787315" cy="4409389"/>
          </a:xfrm>
          <a:prstGeom prst="rect">
            <a:avLst/>
          </a:prstGeom>
        </p:spPr>
      </p:pic>
      <p:sp>
        <p:nvSpPr>
          <p:cNvPr id="5" name="Rectangle 4">
            <a:extLst>
              <a:ext uri="{FF2B5EF4-FFF2-40B4-BE49-F238E27FC236}">
                <a16:creationId xmlns:a16="http://schemas.microsoft.com/office/drawing/2014/main" id="{7DFCD824-CDD3-EFF7-A74B-1EA954627A67}"/>
              </a:ext>
            </a:extLst>
          </p:cNvPr>
          <p:cNvSpPr/>
          <p:nvPr/>
        </p:nvSpPr>
        <p:spPr>
          <a:xfrm>
            <a:off x="8327254" y="5033639"/>
            <a:ext cx="1331651" cy="701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E3FD2D9-D832-41B7-49FE-257C0860F7B8}"/>
              </a:ext>
            </a:extLst>
          </p:cNvPr>
          <p:cNvSpPr/>
          <p:nvPr/>
        </p:nvSpPr>
        <p:spPr>
          <a:xfrm>
            <a:off x="3497802" y="4829452"/>
            <a:ext cx="488272" cy="13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AE22A23-C3F4-AC86-51AC-66C71F2600E2}"/>
              </a:ext>
            </a:extLst>
          </p:cNvPr>
          <p:cNvSpPr/>
          <p:nvPr/>
        </p:nvSpPr>
        <p:spPr>
          <a:xfrm>
            <a:off x="5069148" y="5171243"/>
            <a:ext cx="3293616" cy="426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619414EA-F29F-4DC1-D667-D6F2D6AE8BF3}"/>
              </a:ext>
            </a:extLst>
          </p:cNvPr>
          <p:cNvSpPr/>
          <p:nvPr/>
        </p:nvSpPr>
        <p:spPr>
          <a:xfrm>
            <a:off x="5144611" y="5033639"/>
            <a:ext cx="2991774" cy="275208"/>
          </a:xfrm>
          <a:prstGeom prst="triangle">
            <a:avLst>
              <a:gd name="adj" fmla="val 7094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66065A-891A-3DE4-95EE-8EC5E52991E2}"/>
              </a:ext>
            </a:extLst>
          </p:cNvPr>
          <p:cNvSpPr/>
          <p:nvPr/>
        </p:nvSpPr>
        <p:spPr>
          <a:xfrm>
            <a:off x="9179511" y="5308847"/>
            <a:ext cx="1589103" cy="701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3F09FE6-81D5-947C-8535-E8FDA663EFEB}"/>
              </a:ext>
            </a:extLst>
          </p:cNvPr>
          <p:cNvSpPr/>
          <p:nvPr/>
        </p:nvSpPr>
        <p:spPr>
          <a:xfrm>
            <a:off x="2956264" y="5521911"/>
            <a:ext cx="1908699" cy="213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6B6F7D-8D95-6593-8A6B-FE90FE0C2DB1}"/>
              </a:ext>
            </a:extLst>
          </p:cNvPr>
          <p:cNvSpPr/>
          <p:nvPr/>
        </p:nvSpPr>
        <p:spPr>
          <a:xfrm>
            <a:off x="9658905" y="4660777"/>
            <a:ext cx="488272" cy="510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9DE31452-3435-3859-39CF-4A8309FEA5AB}"/>
                  </a:ext>
                </a:extLst>
              </p14:cNvPr>
              <p14:cNvContentPartPr/>
              <p14:nvPr/>
            </p14:nvContentPartPr>
            <p14:xfrm>
              <a:off x="2174680" y="5024188"/>
              <a:ext cx="360" cy="360"/>
            </p14:xfrm>
          </p:contentPart>
        </mc:Choice>
        <mc:Fallback xmlns="">
          <p:pic>
            <p:nvPicPr>
              <p:cNvPr id="11" name="Ink 10">
                <a:extLst>
                  <a:ext uri="{FF2B5EF4-FFF2-40B4-BE49-F238E27FC236}">
                    <a16:creationId xmlns:a16="http://schemas.microsoft.com/office/drawing/2014/main" id="{9DE31452-3435-3859-39CF-4A8309FEA5AB}"/>
                  </a:ext>
                </a:extLst>
              </p:cNvPr>
              <p:cNvPicPr/>
              <p:nvPr/>
            </p:nvPicPr>
            <p:blipFill>
              <a:blip r:embed="rId4"/>
              <a:stretch>
                <a:fillRect/>
              </a:stretch>
            </p:blipFill>
            <p:spPr>
              <a:xfrm>
                <a:off x="2121040" y="49165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32C0A2DF-91E8-8D1F-5746-75F0CA5DAF06}"/>
                  </a:ext>
                </a:extLst>
              </p14:cNvPr>
              <p14:cNvContentPartPr/>
              <p14:nvPr/>
            </p14:nvContentPartPr>
            <p14:xfrm>
              <a:off x="2183680" y="5033548"/>
              <a:ext cx="169560" cy="198360"/>
            </p14:xfrm>
          </p:contentPart>
        </mc:Choice>
        <mc:Fallback xmlns="">
          <p:pic>
            <p:nvPicPr>
              <p:cNvPr id="12" name="Ink 11">
                <a:extLst>
                  <a:ext uri="{FF2B5EF4-FFF2-40B4-BE49-F238E27FC236}">
                    <a16:creationId xmlns:a16="http://schemas.microsoft.com/office/drawing/2014/main" id="{32C0A2DF-91E8-8D1F-5746-75F0CA5DAF06}"/>
                  </a:ext>
                </a:extLst>
              </p:cNvPr>
              <p:cNvPicPr/>
              <p:nvPr/>
            </p:nvPicPr>
            <p:blipFill>
              <a:blip r:embed="rId6"/>
              <a:stretch>
                <a:fillRect/>
              </a:stretch>
            </p:blipFill>
            <p:spPr>
              <a:xfrm>
                <a:off x="2129680" y="4925548"/>
                <a:ext cx="277200" cy="41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F6B0B822-C79F-5390-113A-DA4E8DFA50A2}"/>
                  </a:ext>
                </a:extLst>
              </p14:cNvPr>
              <p14:cNvContentPartPr/>
              <p14:nvPr/>
            </p14:nvContentPartPr>
            <p14:xfrm>
              <a:off x="2094760" y="4953268"/>
              <a:ext cx="242640" cy="200520"/>
            </p14:xfrm>
          </p:contentPart>
        </mc:Choice>
        <mc:Fallback xmlns="">
          <p:pic>
            <p:nvPicPr>
              <p:cNvPr id="13" name="Ink 12">
                <a:extLst>
                  <a:ext uri="{FF2B5EF4-FFF2-40B4-BE49-F238E27FC236}">
                    <a16:creationId xmlns:a16="http://schemas.microsoft.com/office/drawing/2014/main" id="{F6B0B822-C79F-5390-113A-DA4E8DFA50A2}"/>
                  </a:ext>
                </a:extLst>
              </p:cNvPr>
              <p:cNvPicPr/>
              <p:nvPr/>
            </p:nvPicPr>
            <p:blipFill>
              <a:blip r:embed="rId8"/>
              <a:stretch>
                <a:fillRect/>
              </a:stretch>
            </p:blipFill>
            <p:spPr>
              <a:xfrm>
                <a:off x="2040760" y="4845628"/>
                <a:ext cx="350280" cy="416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6EB9D47C-503E-65EB-ECA3-BBC1B29E6A1B}"/>
                  </a:ext>
                </a:extLst>
              </p14:cNvPr>
              <p14:cNvContentPartPr/>
              <p14:nvPr/>
            </p14:nvContentPartPr>
            <p14:xfrm>
              <a:off x="2664280" y="5428828"/>
              <a:ext cx="273960" cy="235080"/>
            </p14:xfrm>
          </p:contentPart>
        </mc:Choice>
        <mc:Fallback xmlns="">
          <p:pic>
            <p:nvPicPr>
              <p:cNvPr id="14" name="Ink 13">
                <a:extLst>
                  <a:ext uri="{FF2B5EF4-FFF2-40B4-BE49-F238E27FC236}">
                    <a16:creationId xmlns:a16="http://schemas.microsoft.com/office/drawing/2014/main" id="{6EB9D47C-503E-65EB-ECA3-BBC1B29E6A1B}"/>
                  </a:ext>
                </a:extLst>
              </p:cNvPr>
              <p:cNvPicPr/>
              <p:nvPr/>
            </p:nvPicPr>
            <p:blipFill>
              <a:blip r:embed="rId10"/>
              <a:stretch>
                <a:fillRect/>
              </a:stretch>
            </p:blipFill>
            <p:spPr>
              <a:xfrm>
                <a:off x="2610640" y="5320828"/>
                <a:ext cx="38160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F75EDD1F-67A8-1487-C818-260E4F37DE52}"/>
                  </a:ext>
                </a:extLst>
              </p14:cNvPr>
              <p14:cNvContentPartPr/>
              <p14:nvPr/>
            </p14:nvContentPartPr>
            <p14:xfrm>
              <a:off x="2796040" y="5547988"/>
              <a:ext cx="360" cy="360"/>
            </p14:xfrm>
          </p:contentPart>
        </mc:Choice>
        <mc:Fallback xmlns="">
          <p:pic>
            <p:nvPicPr>
              <p:cNvPr id="15" name="Ink 14">
                <a:extLst>
                  <a:ext uri="{FF2B5EF4-FFF2-40B4-BE49-F238E27FC236}">
                    <a16:creationId xmlns:a16="http://schemas.microsoft.com/office/drawing/2014/main" id="{F75EDD1F-67A8-1487-C818-260E4F37DE52}"/>
                  </a:ext>
                </a:extLst>
              </p:cNvPr>
              <p:cNvPicPr/>
              <p:nvPr/>
            </p:nvPicPr>
            <p:blipFill>
              <a:blip r:embed="rId12"/>
              <a:stretch>
                <a:fillRect/>
              </a:stretch>
            </p:blipFill>
            <p:spPr>
              <a:xfrm>
                <a:off x="2706040" y="536834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07069294-CBDA-272F-D348-FAD5A49BB385}"/>
                  </a:ext>
                </a:extLst>
              </p14:cNvPr>
              <p14:cNvContentPartPr/>
              <p14:nvPr/>
            </p14:nvContentPartPr>
            <p14:xfrm>
              <a:off x="2121400" y="5033548"/>
              <a:ext cx="262800" cy="132480"/>
            </p14:xfrm>
          </p:contentPart>
        </mc:Choice>
        <mc:Fallback xmlns="">
          <p:pic>
            <p:nvPicPr>
              <p:cNvPr id="16" name="Ink 15">
                <a:extLst>
                  <a:ext uri="{FF2B5EF4-FFF2-40B4-BE49-F238E27FC236}">
                    <a16:creationId xmlns:a16="http://schemas.microsoft.com/office/drawing/2014/main" id="{07069294-CBDA-272F-D348-FAD5A49BB385}"/>
                  </a:ext>
                </a:extLst>
              </p:cNvPr>
              <p:cNvPicPr/>
              <p:nvPr/>
            </p:nvPicPr>
            <p:blipFill>
              <a:blip r:embed="rId14"/>
              <a:stretch>
                <a:fillRect/>
              </a:stretch>
            </p:blipFill>
            <p:spPr>
              <a:xfrm>
                <a:off x="2031760" y="4853548"/>
                <a:ext cx="442440" cy="492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DBCAB1D7-6633-10B8-36FB-19A922067AAA}"/>
                  </a:ext>
                </a:extLst>
              </p14:cNvPr>
              <p14:cNvContentPartPr/>
              <p14:nvPr/>
            </p14:nvContentPartPr>
            <p14:xfrm>
              <a:off x="2047240" y="5024188"/>
              <a:ext cx="422640" cy="287280"/>
            </p14:xfrm>
          </p:contentPart>
        </mc:Choice>
        <mc:Fallback xmlns="">
          <p:pic>
            <p:nvPicPr>
              <p:cNvPr id="17" name="Ink 16">
                <a:extLst>
                  <a:ext uri="{FF2B5EF4-FFF2-40B4-BE49-F238E27FC236}">
                    <a16:creationId xmlns:a16="http://schemas.microsoft.com/office/drawing/2014/main" id="{DBCAB1D7-6633-10B8-36FB-19A922067AAA}"/>
                  </a:ext>
                </a:extLst>
              </p:cNvPr>
              <p:cNvPicPr/>
              <p:nvPr/>
            </p:nvPicPr>
            <p:blipFill>
              <a:blip r:embed="rId16"/>
              <a:stretch>
                <a:fillRect/>
              </a:stretch>
            </p:blipFill>
            <p:spPr>
              <a:xfrm>
                <a:off x="1957600" y="4844548"/>
                <a:ext cx="602280" cy="646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AD626E9F-6FCF-793A-E485-45717E19B94E}"/>
                  </a:ext>
                </a:extLst>
              </p14:cNvPr>
              <p14:cNvContentPartPr/>
              <p14:nvPr/>
            </p14:nvContentPartPr>
            <p14:xfrm>
              <a:off x="1118440" y="789868"/>
              <a:ext cx="360" cy="360"/>
            </p14:xfrm>
          </p:contentPart>
        </mc:Choice>
        <mc:Fallback xmlns="">
          <p:pic>
            <p:nvPicPr>
              <p:cNvPr id="18" name="Ink 17">
                <a:extLst>
                  <a:ext uri="{FF2B5EF4-FFF2-40B4-BE49-F238E27FC236}">
                    <a16:creationId xmlns:a16="http://schemas.microsoft.com/office/drawing/2014/main" id="{AD626E9F-6FCF-793A-E485-45717E19B94E}"/>
                  </a:ext>
                </a:extLst>
              </p:cNvPr>
              <p:cNvPicPr/>
              <p:nvPr/>
            </p:nvPicPr>
            <p:blipFill>
              <a:blip r:embed="rId12"/>
              <a:stretch>
                <a:fillRect/>
              </a:stretch>
            </p:blipFill>
            <p:spPr>
              <a:xfrm>
                <a:off x="1028440" y="60986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680F2EB9-287A-9407-9284-E9B8434769B8}"/>
                  </a:ext>
                </a:extLst>
              </p14:cNvPr>
              <p14:cNvContentPartPr/>
              <p14:nvPr/>
            </p14:nvContentPartPr>
            <p14:xfrm>
              <a:off x="2334520" y="5184028"/>
              <a:ext cx="360" cy="360"/>
            </p14:xfrm>
          </p:contentPart>
        </mc:Choice>
        <mc:Fallback xmlns="">
          <p:pic>
            <p:nvPicPr>
              <p:cNvPr id="19" name="Ink 18">
                <a:extLst>
                  <a:ext uri="{FF2B5EF4-FFF2-40B4-BE49-F238E27FC236}">
                    <a16:creationId xmlns:a16="http://schemas.microsoft.com/office/drawing/2014/main" id="{680F2EB9-287A-9407-9284-E9B8434769B8}"/>
                  </a:ext>
                </a:extLst>
              </p:cNvPr>
              <p:cNvPicPr/>
              <p:nvPr/>
            </p:nvPicPr>
            <p:blipFill>
              <a:blip r:embed="rId12"/>
              <a:stretch>
                <a:fillRect/>
              </a:stretch>
            </p:blipFill>
            <p:spPr>
              <a:xfrm>
                <a:off x="2244880" y="50043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22DC85DE-00B6-639F-05DF-5C630CB5E983}"/>
                  </a:ext>
                </a:extLst>
              </p14:cNvPr>
              <p14:cNvContentPartPr/>
              <p14:nvPr/>
            </p14:nvContentPartPr>
            <p14:xfrm>
              <a:off x="2334520" y="5128948"/>
              <a:ext cx="389880" cy="363960"/>
            </p14:xfrm>
          </p:contentPart>
        </mc:Choice>
        <mc:Fallback xmlns="">
          <p:pic>
            <p:nvPicPr>
              <p:cNvPr id="20" name="Ink 19">
                <a:extLst>
                  <a:ext uri="{FF2B5EF4-FFF2-40B4-BE49-F238E27FC236}">
                    <a16:creationId xmlns:a16="http://schemas.microsoft.com/office/drawing/2014/main" id="{22DC85DE-00B6-639F-05DF-5C630CB5E983}"/>
                  </a:ext>
                </a:extLst>
              </p:cNvPr>
              <p:cNvPicPr/>
              <p:nvPr/>
            </p:nvPicPr>
            <p:blipFill>
              <a:blip r:embed="rId20"/>
              <a:stretch>
                <a:fillRect/>
              </a:stretch>
            </p:blipFill>
            <p:spPr>
              <a:xfrm>
                <a:off x="2244880" y="4949308"/>
                <a:ext cx="569520" cy="723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6399A2BD-7061-23A2-0DCE-5A27B1D68CBF}"/>
                  </a:ext>
                </a:extLst>
              </p14:cNvPr>
              <p14:cNvContentPartPr/>
              <p14:nvPr/>
            </p14:nvContentPartPr>
            <p14:xfrm>
              <a:off x="2227960" y="5140108"/>
              <a:ext cx="33120" cy="39600"/>
            </p14:xfrm>
          </p:contentPart>
        </mc:Choice>
        <mc:Fallback xmlns="">
          <p:pic>
            <p:nvPicPr>
              <p:cNvPr id="21" name="Ink 20">
                <a:extLst>
                  <a:ext uri="{FF2B5EF4-FFF2-40B4-BE49-F238E27FC236}">
                    <a16:creationId xmlns:a16="http://schemas.microsoft.com/office/drawing/2014/main" id="{6399A2BD-7061-23A2-0DCE-5A27B1D68CBF}"/>
                  </a:ext>
                </a:extLst>
              </p:cNvPr>
              <p:cNvPicPr/>
              <p:nvPr/>
            </p:nvPicPr>
            <p:blipFill>
              <a:blip r:embed="rId22"/>
              <a:stretch>
                <a:fillRect/>
              </a:stretch>
            </p:blipFill>
            <p:spPr>
              <a:xfrm>
                <a:off x="2138320" y="4960108"/>
                <a:ext cx="212760"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6A97F25B-56AF-C38C-86CB-B7588C5D850D}"/>
                  </a:ext>
                </a:extLst>
              </p14:cNvPr>
              <p14:cNvContentPartPr/>
              <p14:nvPr/>
            </p14:nvContentPartPr>
            <p14:xfrm>
              <a:off x="2316520" y="5184028"/>
              <a:ext cx="360" cy="360"/>
            </p14:xfrm>
          </p:contentPart>
        </mc:Choice>
        <mc:Fallback xmlns="">
          <p:pic>
            <p:nvPicPr>
              <p:cNvPr id="22" name="Ink 21">
                <a:extLst>
                  <a:ext uri="{FF2B5EF4-FFF2-40B4-BE49-F238E27FC236}">
                    <a16:creationId xmlns:a16="http://schemas.microsoft.com/office/drawing/2014/main" id="{6A97F25B-56AF-C38C-86CB-B7588C5D850D}"/>
                  </a:ext>
                </a:extLst>
              </p:cNvPr>
              <p:cNvPicPr/>
              <p:nvPr/>
            </p:nvPicPr>
            <p:blipFill>
              <a:blip r:embed="rId12"/>
              <a:stretch>
                <a:fillRect/>
              </a:stretch>
            </p:blipFill>
            <p:spPr>
              <a:xfrm>
                <a:off x="2226880" y="5004388"/>
                <a:ext cx="180000" cy="360000"/>
              </a:xfrm>
              <a:prstGeom prst="rect">
                <a:avLst/>
              </a:prstGeom>
            </p:spPr>
          </p:pic>
        </mc:Fallback>
      </mc:AlternateContent>
    </p:spTree>
    <p:extLst>
      <p:ext uri="{BB962C8B-B14F-4D97-AF65-F5344CB8AC3E}">
        <p14:creationId xmlns:p14="http://schemas.microsoft.com/office/powerpoint/2010/main" val="152789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2FC211-EFBA-BE56-C2FF-5104203A8884}"/>
              </a:ext>
            </a:extLst>
          </p:cNvPr>
          <p:cNvSpPr>
            <a:spLocks noGrp="1"/>
          </p:cNvSpPr>
          <p:nvPr>
            <p:ph type="body" idx="1"/>
          </p:nvPr>
        </p:nvSpPr>
        <p:spPr/>
        <p:txBody>
          <a:bodyPr/>
          <a:lstStyle/>
          <a:p>
            <a:r>
              <a:rPr lang="en-US" dirty="0"/>
              <a:t>Midrise</a:t>
            </a:r>
          </a:p>
        </p:txBody>
      </p:sp>
      <p:pic>
        <p:nvPicPr>
          <p:cNvPr id="8" name="Content Placeholder 7" descr="A row of multistory apartment buildings">
            <a:extLst>
              <a:ext uri="{FF2B5EF4-FFF2-40B4-BE49-F238E27FC236}">
                <a16:creationId xmlns:a16="http://schemas.microsoft.com/office/drawing/2014/main" id="{90458297-BB26-9103-AB72-ED730BF2DA88}"/>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1262063" y="2848410"/>
            <a:ext cx="4479925" cy="2983630"/>
          </a:xfrm>
        </p:spPr>
      </p:pic>
      <p:sp>
        <p:nvSpPr>
          <p:cNvPr id="5" name="Text Placeholder 4">
            <a:extLst>
              <a:ext uri="{FF2B5EF4-FFF2-40B4-BE49-F238E27FC236}">
                <a16:creationId xmlns:a16="http://schemas.microsoft.com/office/drawing/2014/main" id="{0D708C5F-2829-1940-BAA4-C73CB16F7ECA}"/>
              </a:ext>
            </a:extLst>
          </p:cNvPr>
          <p:cNvSpPr>
            <a:spLocks noGrp="1"/>
          </p:cNvSpPr>
          <p:nvPr>
            <p:ph type="body" sz="quarter" idx="3"/>
          </p:nvPr>
        </p:nvSpPr>
        <p:spPr/>
        <p:txBody>
          <a:bodyPr/>
          <a:lstStyle/>
          <a:p>
            <a:r>
              <a:rPr lang="en-US" dirty="0"/>
              <a:t>Courtyard complex </a:t>
            </a:r>
          </a:p>
        </p:txBody>
      </p:sp>
      <p:pic>
        <p:nvPicPr>
          <p:cNvPr id="7" name="Content Placeholder 6">
            <a:extLst>
              <a:ext uri="{FF2B5EF4-FFF2-40B4-BE49-F238E27FC236}">
                <a16:creationId xmlns:a16="http://schemas.microsoft.com/office/drawing/2014/main" id="{B7DD5407-19BF-B1F6-04AC-141B07375E05}"/>
              </a:ext>
            </a:extLst>
          </p:cNvPr>
          <p:cNvPicPr>
            <a:picLocks noGrp="1" noChangeAspect="1"/>
          </p:cNvPicPr>
          <p:nvPr>
            <p:ph sz="quarter" idx="4"/>
          </p:nvPr>
        </p:nvPicPr>
        <p:blipFill>
          <a:blip r:embed="rId4"/>
          <a:stretch>
            <a:fillRect/>
          </a:stretch>
        </p:blipFill>
        <p:spPr>
          <a:xfrm>
            <a:off x="6126445" y="3078243"/>
            <a:ext cx="4480948" cy="2523963"/>
          </a:xfrm>
          <a:prstGeom prst="rect">
            <a:avLst/>
          </a:prstGeom>
        </p:spPr>
      </p:pic>
    </p:spTree>
    <p:extLst>
      <p:ext uri="{BB962C8B-B14F-4D97-AF65-F5344CB8AC3E}">
        <p14:creationId xmlns:p14="http://schemas.microsoft.com/office/powerpoint/2010/main" val="1674917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CCB9C5B6-2772-6F9A-D345-3A08FBB04A58}"/>
              </a:ext>
            </a:extLst>
          </p:cNvPr>
          <p:cNvSpPr>
            <a:spLocks noGrp="1"/>
          </p:cNvSpPr>
          <p:nvPr>
            <p:ph type="body" idx="1"/>
          </p:nvPr>
        </p:nvSpPr>
        <p:spPr/>
        <p:txBody>
          <a:bodyPr/>
          <a:lstStyle/>
          <a:p>
            <a:r>
              <a:rPr lang="en-US" dirty="0"/>
              <a:t>Multiplex</a:t>
            </a:r>
          </a:p>
        </p:txBody>
      </p:sp>
      <p:pic>
        <p:nvPicPr>
          <p:cNvPr id="29" name="Content Placeholder 28" descr="A blue house with white trim&#10;&#10;Description automatically generated">
            <a:extLst>
              <a:ext uri="{FF2B5EF4-FFF2-40B4-BE49-F238E27FC236}">
                <a16:creationId xmlns:a16="http://schemas.microsoft.com/office/drawing/2014/main" id="{B7A27531-EE44-3B75-108B-AA547964B94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1262063" y="2660253"/>
            <a:ext cx="4479925" cy="3359943"/>
          </a:xfrm>
        </p:spPr>
      </p:pic>
      <p:sp>
        <p:nvSpPr>
          <p:cNvPr id="24" name="Text Placeholder 23">
            <a:extLst>
              <a:ext uri="{FF2B5EF4-FFF2-40B4-BE49-F238E27FC236}">
                <a16:creationId xmlns:a16="http://schemas.microsoft.com/office/drawing/2014/main" id="{35A89142-4513-58CE-6951-6EBE279DE6C6}"/>
              </a:ext>
            </a:extLst>
          </p:cNvPr>
          <p:cNvSpPr>
            <a:spLocks noGrp="1"/>
          </p:cNvSpPr>
          <p:nvPr>
            <p:ph type="body" sz="quarter" idx="3"/>
          </p:nvPr>
        </p:nvSpPr>
        <p:spPr/>
        <p:txBody>
          <a:bodyPr/>
          <a:lstStyle/>
          <a:p>
            <a:r>
              <a:rPr lang="en-US" dirty="0"/>
              <a:t>Side by side </a:t>
            </a:r>
          </a:p>
        </p:txBody>
      </p:sp>
      <p:pic>
        <p:nvPicPr>
          <p:cNvPr id="32" name="Content Placeholder 31" descr="A house with a lawn and a walkway with Margaret Mitchell House &amp; Museum in the background&#10;&#10;Description automatically generated">
            <a:extLst>
              <a:ext uri="{FF2B5EF4-FFF2-40B4-BE49-F238E27FC236}">
                <a16:creationId xmlns:a16="http://schemas.microsoft.com/office/drawing/2014/main" id="{2936A3BC-E409-D73C-2179-9BF34D05484E}"/>
              </a:ext>
            </a:extLst>
          </p:cNvPr>
          <p:cNvPicPr>
            <a:picLocks noGrp="1" noChangeAspect="1"/>
          </p:cNvPicPr>
          <p:nvPr>
            <p:ph sz="quarter" idx="4"/>
          </p:nvPr>
        </p:nvPicPr>
        <p:blipFill>
          <a:blip r:embed="rId4">
            <a:extLst>
              <a:ext uri="{837473B0-CC2E-450A-ABE3-18F120FF3D39}">
                <a1611:picAttrSrcUrl xmlns:a1611="http://schemas.microsoft.com/office/drawing/2016/11/main" r:id="rId5"/>
              </a:ext>
            </a:extLst>
          </a:blip>
          <a:stretch>
            <a:fillRect/>
          </a:stretch>
        </p:blipFill>
        <p:spPr>
          <a:xfrm>
            <a:off x="6126163" y="2653093"/>
            <a:ext cx="4481512" cy="3374263"/>
          </a:xfrm>
        </p:spPr>
      </p:pic>
    </p:spTree>
    <p:extLst>
      <p:ext uri="{BB962C8B-B14F-4D97-AF65-F5344CB8AC3E}">
        <p14:creationId xmlns:p14="http://schemas.microsoft.com/office/powerpoint/2010/main" val="4053933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6C2B2F2-F1E3-A72C-8E72-360FC5CAAE6E}"/>
              </a:ext>
            </a:extLst>
          </p:cNvPr>
          <p:cNvSpPr>
            <a:spLocks/>
          </p:cNvSpPr>
          <p:nvPr/>
        </p:nvSpPr>
        <p:spPr>
          <a:xfrm>
            <a:off x="1100667" y="1050090"/>
            <a:ext cx="4577836" cy="747402"/>
          </a:xfrm>
          <a:prstGeom prst="rect">
            <a:avLst/>
          </a:prstGeom>
        </p:spPr>
        <p:txBody>
          <a:bodyPr/>
          <a:lstStyle/>
          <a:p>
            <a:pPr defTabSz="466344">
              <a:spcAft>
                <a:spcPts val="600"/>
              </a:spcAft>
            </a:pPr>
            <a:r>
              <a:rPr lang="en-US" sz="1836" kern="1200">
                <a:solidFill>
                  <a:schemeClr val="tx1"/>
                </a:solidFill>
                <a:latin typeface="+mn-lt"/>
                <a:ea typeface="+mn-ea"/>
                <a:cs typeface="+mn-cs"/>
              </a:rPr>
              <a:t>Cottage style </a:t>
            </a:r>
            <a:endParaRPr lang="en-US"/>
          </a:p>
        </p:txBody>
      </p:sp>
      <p:pic>
        <p:nvPicPr>
          <p:cNvPr id="5" name="Content Placeholder 4" descr="A house with a garden and a fence&#10;&#10;Description automatically generated with medium confidence">
            <a:extLst>
              <a:ext uri="{FF2B5EF4-FFF2-40B4-BE49-F238E27FC236}">
                <a16:creationId xmlns:a16="http://schemas.microsoft.com/office/drawing/2014/main" id="{CF51CECB-A7D7-A2EA-1F58-94C7FD2D6618}"/>
              </a:ext>
            </a:extLst>
          </p:cNvPr>
          <p:cNvPicPr>
            <a:picLocks noChangeAspect="1"/>
          </p:cNvPicPr>
          <p:nvPr/>
        </p:nvPicPr>
        <p:blipFill>
          <a:blip r:embed="rId2"/>
          <a:stretch>
            <a:fillRect/>
          </a:stretch>
        </p:blipFill>
        <p:spPr>
          <a:xfrm>
            <a:off x="1100862" y="2156844"/>
            <a:ext cx="4577187" cy="3153681"/>
          </a:xfrm>
          <a:prstGeom prst="rect">
            <a:avLst/>
          </a:prstGeom>
        </p:spPr>
      </p:pic>
      <p:sp>
        <p:nvSpPr>
          <p:cNvPr id="11" name="Text Placeholder 10">
            <a:extLst>
              <a:ext uri="{FF2B5EF4-FFF2-40B4-BE49-F238E27FC236}">
                <a16:creationId xmlns:a16="http://schemas.microsoft.com/office/drawing/2014/main" id="{C65C9A32-7604-676C-E9AA-F404E9BC650C}"/>
              </a:ext>
            </a:extLst>
          </p:cNvPr>
          <p:cNvSpPr>
            <a:spLocks/>
          </p:cNvSpPr>
          <p:nvPr/>
        </p:nvSpPr>
        <p:spPr>
          <a:xfrm>
            <a:off x="6070889" y="1050090"/>
            <a:ext cx="4577836" cy="747402"/>
          </a:xfrm>
          <a:prstGeom prst="rect">
            <a:avLst/>
          </a:prstGeom>
        </p:spPr>
        <p:txBody>
          <a:bodyPr/>
          <a:lstStyle/>
          <a:p>
            <a:pPr defTabSz="466344">
              <a:spcAft>
                <a:spcPts val="600"/>
              </a:spcAft>
            </a:pPr>
            <a:r>
              <a:rPr lang="en-US" sz="1836" kern="1200">
                <a:solidFill>
                  <a:schemeClr val="tx1"/>
                </a:solidFill>
                <a:latin typeface="+mn-lt"/>
                <a:ea typeface="+mn-ea"/>
                <a:cs typeface="+mn-cs"/>
              </a:rPr>
              <a:t>Adaptive reuse </a:t>
            </a:r>
            <a:endParaRPr lang="en-US"/>
          </a:p>
        </p:txBody>
      </p:sp>
      <p:pic>
        <p:nvPicPr>
          <p:cNvPr id="4" name="Content Placeholder 3" descr="A low angle view of a building&#10;&#10;Description automatically generated">
            <a:extLst>
              <a:ext uri="{FF2B5EF4-FFF2-40B4-BE49-F238E27FC236}">
                <a16:creationId xmlns:a16="http://schemas.microsoft.com/office/drawing/2014/main" id="{D5293897-03DC-A7A6-5B34-DEF4016812B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70565" y="1902608"/>
            <a:ext cx="4578808" cy="3662152"/>
          </a:xfrm>
          <a:prstGeom prst="rect">
            <a:avLst/>
          </a:prstGeom>
        </p:spPr>
      </p:pic>
    </p:spTree>
    <p:extLst>
      <p:ext uri="{BB962C8B-B14F-4D97-AF65-F5344CB8AC3E}">
        <p14:creationId xmlns:p14="http://schemas.microsoft.com/office/powerpoint/2010/main" val="1293290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063" y="204186"/>
            <a:ext cx="9692449" cy="1313896"/>
          </a:xfrm>
        </p:spPr>
        <p:txBody>
          <a:bodyPr>
            <a:normAutofit/>
          </a:bodyPr>
          <a:lstStyle/>
          <a:p>
            <a:r>
              <a:rPr lang="en-US" dirty="0"/>
              <a:t>problems or concerns</a:t>
            </a:r>
          </a:p>
        </p:txBody>
      </p:sp>
      <p:graphicFrame>
        <p:nvGraphicFramePr>
          <p:cNvPr id="13" name="Content Placeholder 2">
            <a:extLst>
              <a:ext uri="{FF2B5EF4-FFF2-40B4-BE49-F238E27FC236}">
                <a16:creationId xmlns:a16="http://schemas.microsoft.com/office/drawing/2014/main" id="{8EBEE443-8210-F62F-FE09-A49DE4D0FACB}"/>
              </a:ext>
            </a:extLst>
          </p:cNvPr>
          <p:cNvGraphicFramePr>
            <a:graphicFrameLocks noGrp="1"/>
          </p:cNvGraphicFramePr>
          <p:nvPr>
            <p:ph idx="1"/>
          </p:nvPr>
        </p:nvGraphicFramePr>
        <p:xfrm>
          <a:off x="1262063" y="1926454"/>
          <a:ext cx="9062667" cy="3941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3332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5C941-7E34-2275-D07A-FEADAF13EB81}"/>
              </a:ext>
            </a:extLst>
          </p:cNvPr>
          <p:cNvSpPr>
            <a:spLocks noGrp="1"/>
          </p:cNvSpPr>
          <p:nvPr>
            <p:ph type="title"/>
          </p:nvPr>
        </p:nvSpPr>
        <p:spPr>
          <a:xfrm>
            <a:off x="6420464" y="539087"/>
            <a:ext cx="4534047" cy="1584895"/>
          </a:xfrm>
        </p:spPr>
        <p:txBody>
          <a:bodyPr>
            <a:normAutofit fontScale="90000"/>
          </a:bodyPr>
          <a:lstStyle/>
          <a:p>
            <a:r>
              <a:rPr lang="en-US" dirty="0"/>
              <a:t>Also tell us what you think might be good about it  </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9621C442-372A-A269-5042-03DA9E243634}"/>
                  </a:ext>
                </a:extLst>
              </p14:cNvPr>
              <p14:cNvContentPartPr/>
              <p14:nvPr/>
            </p14:nvContentPartPr>
            <p14:xfrm>
              <a:off x="-360" y="73406"/>
              <a:ext cx="360" cy="360"/>
            </p14:xfrm>
          </p:contentPart>
        </mc:Choice>
        <mc:Fallback xmlns="">
          <p:pic>
            <p:nvPicPr>
              <p:cNvPr id="3" name="Ink 2">
                <a:extLst>
                  <a:ext uri="{FF2B5EF4-FFF2-40B4-BE49-F238E27FC236}">
                    <a16:creationId xmlns:a16="http://schemas.microsoft.com/office/drawing/2014/main" id="{9621C442-372A-A269-5042-03DA9E243634}"/>
                  </a:ext>
                </a:extLst>
              </p:cNvPr>
              <p:cNvPicPr/>
              <p:nvPr/>
            </p:nvPicPr>
            <p:blipFill>
              <a:blip r:embed="rId3"/>
              <a:stretch>
                <a:fillRect/>
              </a:stretch>
            </p:blipFill>
            <p:spPr>
              <a:xfrm>
                <a:off x="-54360" y="-34594"/>
                <a:ext cx="108000" cy="216000"/>
              </a:xfrm>
              <a:prstGeom prst="rect">
                <a:avLst/>
              </a:prstGeom>
            </p:spPr>
          </p:pic>
        </mc:Fallback>
      </mc:AlternateContent>
      <p:graphicFrame>
        <p:nvGraphicFramePr>
          <p:cNvPr id="21" name="Content Placeholder 2">
            <a:extLst>
              <a:ext uri="{FF2B5EF4-FFF2-40B4-BE49-F238E27FC236}">
                <a16:creationId xmlns:a16="http://schemas.microsoft.com/office/drawing/2014/main" id="{69B8EF04-8618-98B8-B941-7C30FDCB19AD}"/>
              </a:ext>
            </a:extLst>
          </p:cNvPr>
          <p:cNvGraphicFramePr>
            <a:graphicFrameLocks noGrp="1"/>
          </p:cNvGraphicFramePr>
          <p:nvPr>
            <p:ph idx="1"/>
          </p:nvPr>
        </p:nvGraphicFramePr>
        <p:xfrm>
          <a:off x="7117237" y="2547757"/>
          <a:ext cx="3875228" cy="3771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8B37BE01-6868-30FF-DF53-3FBA4586CF58}"/>
              </a:ext>
            </a:extLst>
          </p:cNvPr>
          <p:cNvPicPr>
            <a:picLocks noChangeAspect="1"/>
          </p:cNvPicPr>
          <p:nvPr/>
        </p:nvPicPr>
        <p:blipFill>
          <a:blip r:embed="rId9"/>
          <a:stretch>
            <a:fillRect/>
          </a:stretch>
        </p:blipFill>
        <p:spPr>
          <a:xfrm>
            <a:off x="0" y="2578897"/>
            <a:ext cx="7344094" cy="4310243"/>
          </a:xfrm>
          <a:prstGeom prst="rect">
            <a:avLst/>
          </a:prstGeom>
        </p:spPr>
      </p:pic>
      <p:graphicFrame>
        <p:nvGraphicFramePr>
          <p:cNvPr id="48" name="TextBox 6">
            <a:extLst>
              <a:ext uri="{FF2B5EF4-FFF2-40B4-BE49-F238E27FC236}">
                <a16:creationId xmlns:a16="http://schemas.microsoft.com/office/drawing/2014/main" id="{47BB0F37-A967-F5BC-B289-754A2165D5BA}"/>
              </a:ext>
            </a:extLst>
          </p:cNvPr>
          <p:cNvGraphicFramePr/>
          <p:nvPr/>
        </p:nvGraphicFramePr>
        <p:xfrm>
          <a:off x="329939" y="271186"/>
          <a:ext cx="5939724" cy="302819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630953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88BC93-7C1F-21F5-F754-FBBF898D8B8C}"/>
              </a:ext>
            </a:extLst>
          </p:cNvPr>
          <p:cNvSpPr>
            <a:spLocks noGrp="1"/>
          </p:cNvSpPr>
          <p:nvPr>
            <p:ph type="title"/>
          </p:nvPr>
        </p:nvSpPr>
        <p:spPr>
          <a:xfrm>
            <a:off x="4965290" y="365760"/>
            <a:ext cx="5997678" cy="1325562"/>
          </a:xfrm>
        </p:spPr>
        <p:txBody>
          <a:bodyPr>
            <a:normAutofit/>
          </a:bodyPr>
          <a:lstStyle/>
          <a:p>
            <a:r>
              <a:rPr lang="en-US" dirty="0"/>
              <a:t>Other locations</a:t>
            </a:r>
          </a:p>
        </p:txBody>
      </p:sp>
      <p:pic>
        <p:nvPicPr>
          <p:cNvPr id="4" name="Picture 3">
            <a:extLst>
              <a:ext uri="{FF2B5EF4-FFF2-40B4-BE49-F238E27FC236}">
                <a16:creationId xmlns:a16="http://schemas.microsoft.com/office/drawing/2014/main" id="{6E522E81-AD34-D7C9-7E32-AB9D6F047A24}"/>
              </a:ext>
            </a:extLst>
          </p:cNvPr>
          <p:cNvPicPr>
            <a:picLocks noChangeAspect="1"/>
          </p:cNvPicPr>
          <p:nvPr/>
        </p:nvPicPr>
        <p:blipFill rotWithShape="1">
          <a:blip r:embed="rId2"/>
          <a:srcRect l="20358" r="11790"/>
          <a:stretch/>
        </p:blipFill>
        <p:spPr>
          <a:xfrm>
            <a:off x="20" y="10"/>
            <a:ext cx="4653291" cy="6857990"/>
          </a:xfrm>
          <a:prstGeom prst="rect">
            <a:avLst/>
          </a:prstGeom>
        </p:spPr>
      </p:pic>
      <p:graphicFrame>
        <p:nvGraphicFramePr>
          <p:cNvPr id="16" name="Content Placeholder 2">
            <a:extLst>
              <a:ext uri="{FF2B5EF4-FFF2-40B4-BE49-F238E27FC236}">
                <a16:creationId xmlns:a16="http://schemas.microsoft.com/office/drawing/2014/main" id="{4ED58643-FC1B-5AC1-B884-4FCA52D11310}"/>
              </a:ext>
            </a:extLst>
          </p:cNvPr>
          <p:cNvGraphicFramePr>
            <a:graphicFrameLocks noGrp="1"/>
          </p:cNvGraphicFramePr>
          <p:nvPr>
            <p:ph idx="1"/>
          </p:nvPr>
        </p:nvGraphicFramePr>
        <p:xfrm>
          <a:off x="4965290" y="2005739"/>
          <a:ext cx="6015571" cy="4174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A3D9BD9-A739-4B2B-1CDC-A798F8462EAD}"/>
              </a:ext>
            </a:extLst>
          </p:cNvPr>
          <p:cNvPicPr>
            <a:picLocks noChangeAspect="1"/>
          </p:cNvPicPr>
          <p:nvPr/>
        </p:nvPicPr>
        <p:blipFill>
          <a:blip r:embed="rId8"/>
          <a:stretch>
            <a:fillRect/>
          </a:stretch>
        </p:blipFill>
        <p:spPr>
          <a:xfrm>
            <a:off x="4965290" y="2005739"/>
            <a:ext cx="6173390" cy="4090483"/>
          </a:xfrm>
          <a:prstGeom prst="rect">
            <a:avLst/>
          </a:prstGeom>
        </p:spPr>
      </p:pic>
    </p:spTree>
    <p:extLst>
      <p:ext uri="{BB962C8B-B14F-4D97-AF65-F5344CB8AC3E}">
        <p14:creationId xmlns:p14="http://schemas.microsoft.com/office/powerpoint/2010/main" val="3707356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129CEB9-2A72-2356-2327-F3889A6B2372}"/>
              </a:ext>
            </a:extLst>
          </p:cNvPr>
          <p:cNvSpPr>
            <a:spLocks noGrp="1"/>
          </p:cNvSpPr>
          <p:nvPr>
            <p:ph type="title"/>
          </p:nvPr>
        </p:nvSpPr>
        <p:spPr>
          <a:xfrm>
            <a:off x="7878675" y="640080"/>
            <a:ext cx="3075836" cy="1325562"/>
          </a:xfrm>
        </p:spPr>
        <p:txBody>
          <a:bodyPr>
            <a:normAutofit/>
          </a:bodyPr>
          <a:lstStyle/>
          <a:p>
            <a:r>
              <a:rPr lang="en-US" sz="3200" dirty="0"/>
              <a:t>MBTA Communities </a:t>
            </a:r>
          </a:p>
        </p:txBody>
      </p:sp>
      <p:pic>
        <p:nvPicPr>
          <p:cNvPr id="4" name="Content Placeholder 3">
            <a:extLst>
              <a:ext uri="{FF2B5EF4-FFF2-40B4-BE49-F238E27FC236}">
                <a16:creationId xmlns:a16="http://schemas.microsoft.com/office/drawing/2014/main" id="{BABC267F-51C7-466D-FACE-CCE40F9BF70D}"/>
              </a:ext>
            </a:extLst>
          </p:cNvPr>
          <p:cNvPicPr>
            <a:picLocks noChangeAspect="1"/>
          </p:cNvPicPr>
          <p:nvPr/>
        </p:nvPicPr>
        <p:blipFill rotWithShape="1">
          <a:blip r:embed="rId2"/>
          <a:srcRect r="4238" b="-3"/>
          <a:stretch/>
        </p:blipFill>
        <p:spPr>
          <a:xfrm>
            <a:off x="633998" y="640080"/>
            <a:ext cx="6927007" cy="5588101"/>
          </a:xfrm>
          <a:prstGeom prst="rect">
            <a:avLst/>
          </a:prstGeom>
        </p:spPr>
      </p:pic>
      <p:sp>
        <p:nvSpPr>
          <p:cNvPr id="8" name="Content Placeholder 7">
            <a:extLst>
              <a:ext uri="{FF2B5EF4-FFF2-40B4-BE49-F238E27FC236}">
                <a16:creationId xmlns:a16="http://schemas.microsoft.com/office/drawing/2014/main" id="{EB364DEF-DEA7-81F0-8A71-FB5A73E21D04}"/>
              </a:ext>
            </a:extLst>
          </p:cNvPr>
          <p:cNvSpPr>
            <a:spLocks noGrp="1"/>
          </p:cNvSpPr>
          <p:nvPr>
            <p:ph idx="1"/>
          </p:nvPr>
        </p:nvSpPr>
        <p:spPr>
          <a:xfrm>
            <a:off x="7878675" y="2287375"/>
            <a:ext cx="3075836" cy="3892762"/>
          </a:xfrm>
        </p:spPr>
        <p:txBody>
          <a:bodyPr>
            <a:normAutofit/>
          </a:bodyPr>
          <a:lstStyle/>
          <a:p>
            <a:r>
              <a:rPr lang="en-US" sz="2000" dirty="0"/>
              <a:t>177 communities in the Commonwealth are included</a:t>
            </a:r>
          </a:p>
          <a:p>
            <a:r>
              <a:rPr lang="en-US" sz="2000" dirty="0"/>
              <a:t>Marblehead is classified as an Adjacent Community (adjacent communities are those that are adjacent to municipalities that contain MBTA stations).  </a:t>
            </a:r>
          </a:p>
          <a:p>
            <a:endParaRPr lang="en-US" sz="2000" dirty="0"/>
          </a:p>
          <a:p>
            <a:endParaRPr lang="en-US" sz="1600"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C6F7C43-2C3F-E227-B09F-D66FD97DE660}"/>
                  </a:ext>
                </a:extLst>
              </p14:cNvPr>
              <p14:cNvContentPartPr/>
              <p14:nvPr/>
            </p14:nvContentPartPr>
            <p14:xfrm>
              <a:off x="4627065" y="2190129"/>
              <a:ext cx="484200" cy="401400"/>
            </p14:xfrm>
          </p:contentPart>
        </mc:Choice>
        <mc:Fallback xmlns="">
          <p:pic>
            <p:nvPicPr>
              <p:cNvPr id="5" name="Ink 4">
                <a:extLst>
                  <a:ext uri="{FF2B5EF4-FFF2-40B4-BE49-F238E27FC236}">
                    <a16:creationId xmlns:a16="http://schemas.microsoft.com/office/drawing/2014/main" id="{7C6F7C43-2C3F-E227-B09F-D66FD97DE660}"/>
                  </a:ext>
                </a:extLst>
              </p:cNvPr>
              <p:cNvPicPr/>
              <p:nvPr/>
            </p:nvPicPr>
            <p:blipFill>
              <a:blip r:embed="rId4"/>
              <a:stretch>
                <a:fillRect/>
              </a:stretch>
            </p:blipFill>
            <p:spPr>
              <a:xfrm>
                <a:off x="4618058" y="2181129"/>
                <a:ext cx="501853" cy="419040"/>
              </a:xfrm>
              <a:prstGeom prst="rect">
                <a:avLst/>
              </a:prstGeom>
            </p:spPr>
          </p:pic>
        </mc:Fallback>
      </mc:AlternateContent>
    </p:spTree>
    <p:extLst>
      <p:ext uri="{BB962C8B-B14F-4D97-AF65-F5344CB8AC3E}">
        <p14:creationId xmlns:p14="http://schemas.microsoft.com/office/powerpoint/2010/main" val="873506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BD46-02D5-37A2-73FB-6E0BDF9171F3}"/>
              </a:ext>
            </a:extLst>
          </p:cNvPr>
          <p:cNvSpPr>
            <a:spLocks noGrp="1"/>
          </p:cNvSpPr>
          <p:nvPr>
            <p:ph type="title"/>
          </p:nvPr>
        </p:nvSpPr>
        <p:spPr>
          <a:xfrm>
            <a:off x="4365523" y="68826"/>
            <a:ext cx="6597445" cy="1130709"/>
          </a:xfrm>
        </p:spPr>
        <p:txBody>
          <a:bodyPr>
            <a:normAutofit/>
          </a:bodyPr>
          <a:lstStyle/>
          <a:p>
            <a:r>
              <a:rPr lang="en-US" dirty="0"/>
              <a:t>Exercise </a:t>
            </a:r>
          </a:p>
        </p:txBody>
      </p:sp>
      <p:pic>
        <p:nvPicPr>
          <p:cNvPr id="34" name="Picture 4" descr="White puzzle with one red piece">
            <a:extLst>
              <a:ext uri="{FF2B5EF4-FFF2-40B4-BE49-F238E27FC236}">
                <a16:creationId xmlns:a16="http://schemas.microsoft.com/office/drawing/2014/main" id="{E1C2C55A-668F-4B18-E776-25916B9A2287}"/>
              </a:ext>
            </a:extLst>
          </p:cNvPr>
          <p:cNvPicPr>
            <a:picLocks noChangeAspect="1"/>
          </p:cNvPicPr>
          <p:nvPr/>
        </p:nvPicPr>
        <p:blipFill rotWithShape="1">
          <a:blip r:embed="rId2"/>
          <a:srcRect l="31719" r="30115"/>
          <a:stretch/>
        </p:blipFill>
        <p:spPr>
          <a:xfrm>
            <a:off x="137672" y="265481"/>
            <a:ext cx="3687077" cy="5810855"/>
          </a:xfrm>
          <a:prstGeom prst="rect">
            <a:avLst/>
          </a:prstGeom>
        </p:spPr>
      </p:pic>
      <p:sp>
        <p:nvSpPr>
          <p:cNvPr id="35" name="Content Placeholder 2">
            <a:extLst>
              <a:ext uri="{FF2B5EF4-FFF2-40B4-BE49-F238E27FC236}">
                <a16:creationId xmlns:a16="http://schemas.microsoft.com/office/drawing/2014/main" id="{5C4C4E50-D4F2-E009-B91D-6349E435F5C9}"/>
              </a:ext>
            </a:extLst>
          </p:cNvPr>
          <p:cNvSpPr>
            <a:spLocks noGrp="1"/>
          </p:cNvSpPr>
          <p:nvPr>
            <p:ph idx="1"/>
          </p:nvPr>
        </p:nvSpPr>
        <p:spPr>
          <a:xfrm>
            <a:off x="4168878" y="1297858"/>
            <a:ext cx="6811984" cy="5194382"/>
          </a:xfrm>
        </p:spPr>
        <p:txBody>
          <a:bodyPr>
            <a:normAutofit/>
          </a:bodyPr>
          <a:lstStyle/>
          <a:p>
            <a:r>
              <a:rPr lang="en-US" sz="2000" dirty="0"/>
              <a:t>We have established that we need to go through this exercise to see how it might impact and/or benefit the town</a:t>
            </a:r>
          </a:p>
          <a:p>
            <a:r>
              <a:rPr lang="en-US" sz="2000" dirty="0"/>
              <a:t>The more input we get, the more we can work to develop something that could work for Marblehead </a:t>
            </a:r>
          </a:p>
          <a:p>
            <a:r>
              <a:rPr lang="en-US" sz="2000" dirty="0"/>
              <a:t>We have the ability as we craft our zoning to choose the locations, set dimensional controls (lot size, setbacks, lot coverage, etc.), provide design guidelines, parking requirements, and more </a:t>
            </a:r>
          </a:p>
          <a:p>
            <a:r>
              <a:rPr lang="en-US" sz="2000" dirty="0"/>
              <a:t>Town Meeting will decide ultimately </a:t>
            </a:r>
          </a:p>
          <a:p>
            <a:pPr lvl="1"/>
            <a:endParaRPr lang="en-US" sz="1700" dirty="0"/>
          </a:p>
        </p:txBody>
      </p:sp>
    </p:spTree>
    <p:extLst>
      <p:ext uri="{BB962C8B-B14F-4D97-AF65-F5344CB8AC3E}">
        <p14:creationId xmlns:p14="http://schemas.microsoft.com/office/powerpoint/2010/main" val="1507103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357419-8CDB-30D6-A68D-11C348A3CB1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Results of exercise </a:t>
            </a:r>
          </a:p>
        </p:txBody>
      </p:sp>
      <p:pic>
        <p:nvPicPr>
          <p:cNvPr id="4" name="Content Placeholder 3" descr="A white sign with colorful dots&#10;&#10;Description automatically generated">
            <a:extLst>
              <a:ext uri="{FF2B5EF4-FFF2-40B4-BE49-F238E27FC236}">
                <a16:creationId xmlns:a16="http://schemas.microsoft.com/office/drawing/2014/main" id="{E67BBFCA-011A-8043-2D0C-FFF24D4F9C55}"/>
              </a:ext>
            </a:extLst>
          </p:cNvPr>
          <p:cNvPicPr>
            <a:picLocks noGrp="1" noChangeAspect="1"/>
          </p:cNvPicPr>
          <p:nvPr>
            <p:ph idx="1"/>
          </p:nvPr>
        </p:nvPicPr>
        <p:blipFill>
          <a:blip r:embed="rId2"/>
          <a:stretch>
            <a:fillRect/>
          </a:stretch>
        </p:blipFill>
        <p:spPr>
          <a:xfrm>
            <a:off x="4777316" y="961356"/>
            <a:ext cx="6780700" cy="4932959"/>
          </a:xfrm>
          <a:prstGeom prst="rect">
            <a:avLst/>
          </a:prstGeom>
        </p:spPr>
      </p:pic>
    </p:spTree>
    <p:extLst>
      <p:ext uri="{BB962C8B-B14F-4D97-AF65-F5344CB8AC3E}">
        <p14:creationId xmlns:p14="http://schemas.microsoft.com/office/powerpoint/2010/main" val="2917629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hart of problems with colorful circles&#10;&#10;Description automatically generated">
            <a:extLst>
              <a:ext uri="{FF2B5EF4-FFF2-40B4-BE49-F238E27FC236}">
                <a16:creationId xmlns:a16="http://schemas.microsoft.com/office/drawing/2014/main" id="{9F20DED3-859F-D89D-82CF-E0AAF44B9A2F}"/>
              </a:ext>
            </a:extLst>
          </p:cNvPr>
          <p:cNvPicPr>
            <a:picLocks noGrp="1" noChangeAspect="1"/>
          </p:cNvPicPr>
          <p:nvPr>
            <p:ph idx="1"/>
          </p:nvPr>
        </p:nvPicPr>
        <p:blipFill rotWithShape="1">
          <a:blip r:embed="rId2"/>
          <a:srcRect t="13214" r="-1" b="19398"/>
          <a:stretch/>
        </p:blipFill>
        <p:spPr>
          <a:xfrm>
            <a:off x="763524" y="733986"/>
            <a:ext cx="10664952" cy="5390029"/>
          </a:xfrm>
          <a:prstGeom prst="rect">
            <a:avLst/>
          </a:prstGeom>
          <a:effectLst>
            <a:outerShdw blurRad="292100" dist="165100" dir="6000000" sx="97000" sy="97000" algn="t" rotWithShape="0">
              <a:prstClr val="black">
                <a:alpha val="35000"/>
              </a:prstClr>
            </a:outerShdw>
          </a:effectLst>
        </p:spPr>
      </p:pic>
    </p:spTree>
    <p:extLst>
      <p:ext uri="{BB962C8B-B14F-4D97-AF65-F5344CB8AC3E}">
        <p14:creationId xmlns:p14="http://schemas.microsoft.com/office/powerpoint/2010/main" val="1075445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CC7045D8-47FD-6AA0-59EF-B266BA89042F}"/>
              </a:ext>
            </a:extLst>
          </p:cNvPr>
          <p:cNvPicPr>
            <a:picLocks noGrp="1" noChangeAspect="1"/>
          </p:cNvPicPr>
          <p:nvPr>
            <p:ph idx="1"/>
          </p:nvPr>
        </p:nvPicPr>
        <p:blipFill rotWithShape="1">
          <a:blip r:embed="rId2"/>
          <a:srcRect b="16060"/>
          <a:stretch/>
        </p:blipFill>
        <p:spPr>
          <a:xfrm>
            <a:off x="20" y="1282"/>
            <a:ext cx="12191980" cy="6856718"/>
          </a:xfrm>
          <a:prstGeom prst="rect">
            <a:avLst/>
          </a:prstGeom>
        </p:spPr>
      </p:pic>
    </p:spTree>
    <p:extLst>
      <p:ext uri="{BB962C8B-B14F-4D97-AF65-F5344CB8AC3E}">
        <p14:creationId xmlns:p14="http://schemas.microsoft.com/office/powerpoint/2010/main" val="527412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9224B6-EF70-AC52-C9A0-F3FBEEC90788}"/>
              </a:ext>
            </a:extLst>
          </p:cNvPr>
          <p:cNvPicPr>
            <a:picLocks noGrp="1" noChangeAspect="1"/>
          </p:cNvPicPr>
          <p:nvPr>
            <p:ph idx="1"/>
          </p:nvPr>
        </p:nvPicPr>
        <p:blipFill>
          <a:blip r:embed="rId2"/>
          <a:stretch>
            <a:fillRect/>
          </a:stretch>
        </p:blipFill>
        <p:spPr>
          <a:xfrm>
            <a:off x="2769990" y="643466"/>
            <a:ext cx="6652020" cy="5571067"/>
          </a:xfrm>
          <a:prstGeom prst="rect">
            <a:avLst/>
          </a:prstGeom>
        </p:spPr>
      </p:pic>
    </p:spTree>
    <p:extLst>
      <p:ext uri="{BB962C8B-B14F-4D97-AF65-F5344CB8AC3E}">
        <p14:creationId xmlns:p14="http://schemas.microsoft.com/office/powerpoint/2010/main" val="3977672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412F-CEE6-F516-F80F-54E8FF846A68}"/>
              </a:ext>
            </a:extLst>
          </p:cNvPr>
          <p:cNvSpPr>
            <a:spLocks noGrp="1"/>
          </p:cNvSpPr>
          <p:nvPr>
            <p:ph type="title"/>
          </p:nvPr>
        </p:nvSpPr>
        <p:spPr>
          <a:xfrm>
            <a:off x="5759777" y="1197204"/>
            <a:ext cx="5194735" cy="216817"/>
          </a:xfrm>
        </p:spPr>
        <p:txBody>
          <a:bodyPr>
            <a:normAutofit fontScale="90000"/>
          </a:bodyPr>
          <a:lstStyle/>
          <a:p>
            <a:r>
              <a:rPr lang="en-US" dirty="0"/>
              <a:t>Timeline </a:t>
            </a:r>
          </a:p>
        </p:txBody>
      </p:sp>
      <p:pic>
        <p:nvPicPr>
          <p:cNvPr id="11" name="Picture 4" descr="Calendar on table">
            <a:extLst>
              <a:ext uri="{FF2B5EF4-FFF2-40B4-BE49-F238E27FC236}">
                <a16:creationId xmlns:a16="http://schemas.microsoft.com/office/drawing/2014/main" id="{025BF86D-B4D2-5B73-5B78-E142C1DEE2EE}"/>
              </a:ext>
            </a:extLst>
          </p:cNvPr>
          <p:cNvPicPr>
            <a:picLocks noChangeAspect="1"/>
          </p:cNvPicPr>
          <p:nvPr/>
        </p:nvPicPr>
        <p:blipFill rotWithShape="1">
          <a:blip r:embed="rId2"/>
          <a:srcRect l="3255" r="37422" b="-1"/>
          <a:stretch/>
        </p:blipFill>
        <p:spPr>
          <a:xfrm>
            <a:off x="20" y="10"/>
            <a:ext cx="5090453" cy="6961116"/>
          </a:xfrm>
          <a:prstGeom prst="rect">
            <a:avLst/>
          </a:prstGeom>
        </p:spPr>
      </p:pic>
      <p:sp>
        <p:nvSpPr>
          <p:cNvPr id="3" name="Content Placeholder 2">
            <a:extLst>
              <a:ext uri="{FF2B5EF4-FFF2-40B4-BE49-F238E27FC236}">
                <a16:creationId xmlns:a16="http://schemas.microsoft.com/office/drawing/2014/main" id="{2438EA28-157E-7F70-FF52-EF958AF10538}"/>
              </a:ext>
            </a:extLst>
          </p:cNvPr>
          <p:cNvSpPr>
            <a:spLocks noGrp="1"/>
          </p:cNvSpPr>
          <p:nvPr>
            <p:ph idx="1"/>
          </p:nvPr>
        </p:nvSpPr>
        <p:spPr>
          <a:xfrm>
            <a:off x="5637229" y="1564850"/>
            <a:ext cx="5355236" cy="4754064"/>
          </a:xfrm>
        </p:spPr>
        <p:txBody>
          <a:bodyPr>
            <a:normAutofit fontScale="70000" lnSpcReduction="20000"/>
          </a:bodyPr>
          <a:lstStyle/>
          <a:p>
            <a:r>
              <a:rPr lang="en-US" dirty="0"/>
              <a:t>Deadline for Compliance is December 2024 </a:t>
            </a:r>
          </a:p>
          <a:p>
            <a:r>
              <a:rPr lang="en-US" dirty="0"/>
              <a:t>Spend the next month soliciting more input continue identifying and talking to stakeholders and focus groups </a:t>
            </a:r>
          </a:p>
          <a:p>
            <a:r>
              <a:rPr lang="en-US" dirty="0"/>
              <a:t>The planning board has discussed forming a task force to involve a wider range of interests</a:t>
            </a:r>
          </a:p>
          <a:p>
            <a:r>
              <a:rPr lang="en-US" dirty="0"/>
              <a:t>Analyze identified locations – technical assistance from grant for engineering consultant </a:t>
            </a:r>
          </a:p>
          <a:p>
            <a:r>
              <a:rPr lang="en-US" dirty="0"/>
              <a:t>Develop a draft plan and present more community engagement – virtual meeting, in person meeting, hybrid etc.  </a:t>
            </a:r>
          </a:p>
          <a:p>
            <a:r>
              <a:rPr lang="en-US" dirty="0"/>
              <a:t>Finalize preferred plan based on input </a:t>
            </a:r>
          </a:p>
          <a:p>
            <a:r>
              <a:rPr lang="en-US" dirty="0"/>
              <a:t>Submit to town warrant end of January </a:t>
            </a:r>
          </a:p>
          <a:p>
            <a:r>
              <a:rPr lang="en-US" dirty="0"/>
              <a:t>Education and outreach February to May</a:t>
            </a:r>
          </a:p>
          <a:p>
            <a:r>
              <a:rPr lang="en-US" dirty="0"/>
              <a:t>Vote at Town Meeting May 2024 </a:t>
            </a:r>
          </a:p>
          <a:p>
            <a:endParaRPr lang="en-US" sz="1300" dirty="0"/>
          </a:p>
        </p:txBody>
      </p:sp>
    </p:spTree>
    <p:extLst>
      <p:ext uri="{BB962C8B-B14F-4D97-AF65-F5344CB8AC3E}">
        <p14:creationId xmlns:p14="http://schemas.microsoft.com/office/powerpoint/2010/main" val="938079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DA1D-F93B-7E88-4737-1BAB09B12C8A}"/>
              </a:ext>
            </a:extLst>
          </p:cNvPr>
          <p:cNvSpPr>
            <a:spLocks noGrp="1"/>
          </p:cNvSpPr>
          <p:nvPr>
            <p:ph type="title"/>
          </p:nvPr>
        </p:nvSpPr>
        <p:spPr/>
        <p:txBody>
          <a:bodyPr/>
          <a:lstStyle/>
          <a:p>
            <a:r>
              <a:rPr lang="en-US" dirty="0">
                <a:cs typeface="Calibri Light"/>
              </a:rPr>
              <a:t>Questions or Comments? </a:t>
            </a:r>
            <a:endParaRPr lang="en-US" dirty="0"/>
          </a:p>
        </p:txBody>
      </p:sp>
      <p:sp>
        <p:nvSpPr>
          <p:cNvPr id="3" name="Content Placeholder 2">
            <a:extLst>
              <a:ext uri="{FF2B5EF4-FFF2-40B4-BE49-F238E27FC236}">
                <a16:creationId xmlns:a16="http://schemas.microsoft.com/office/drawing/2014/main" id="{411F8C5E-A763-51A6-758B-660142F9F6B8}"/>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dirty="0">
              <a:cs typeface="Calibri"/>
            </a:endParaRPr>
          </a:p>
          <a:p>
            <a:endParaRPr lang="en-US" dirty="0">
              <a:cs typeface="Calibri"/>
            </a:endParaRPr>
          </a:p>
          <a:p>
            <a:r>
              <a:rPr lang="en-US" dirty="0">
                <a:cs typeface="Calibri"/>
              </a:rPr>
              <a:t>Please email Town Planner </a:t>
            </a:r>
            <a:r>
              <a:rPr lang="en-US" dirty="0">
                <a:cs typeface="Calibri"/>
                <a:hlinkClick r:id="rId2"/>
              </a:rPr>
              <a:t>Rebecca Cutting</a:t>
            </a:r>
            <a:r>
              <a:rPr lang="en-US" dirty="0">
                <a:cs typeface="Calibri"/>
              </a:rPr>
              <a:t> @ </a:t>
            </a:r>
            <a:r>
              <a:rPr lang="en-US" dirty="0" err="1">
                <a:cs typeface="Calibri"/>
                <a:hlinkClick r:id="rId2"/>
              </a:rPr>
              <a:t>RebeccaC@</a:t>
            </a:r>
            <a:r>
              <a:rPr lang="en-US" err="1">
                <a:cs typeface="Calibri"/>
                <a:hlinkClick r:id="rId2"/>
              </a:rPr>
              <a:t>Marblehead</a:t>
            </a:r>
            <a:r>
              <a:rPr lang="en-US">
                <a:cs typeface="Calibri"/>
                <a:hlinkClick r:id="rId2"/>
              </a:rPr>
              <a:t>.org</a:t>
            </a:r>
            <a:r>
              <a:rPr lang="en-US">
                <a:cs typeface="Calibri"/>
              </a:rPr>
              <a:t>  </a:t>
            </a:r>
            <a:endParaRPr lang="en-US"/>
          </a:p>
        </p:txBody>
      </p:sp>
    </p:spTree>
    <p:extLst>
      <p:ext uri="{BB962C8B-B14F-4D97-AF65-F5344CB8AC3E}">
        <p14:creationId xmlns:p14="http://schemas.microsoft.com/office/powerpoint/2010/main" val="3541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6CBB-CBE0-CE99-2CC3-38C134006371}"/>
              </a:ext>
            </a:extLst>
          </p:cNvPr>
          <p:cNvSpPr>
            <a:spLocks noGrp="1"/>
          </p:cNvSpPr>
          <p:nvPr>
            <p:ph type="title"/>
          </p:nvPr>
        </p:nvSpPr>
        <p:spPr>
          <a:xfrm>
            <a:off x="565608" y="395927"/>
            <a:ext cx="10388903" cy="1065012"/>
          </a:xfrm>
        </p:spPr>
        <p:txBody>
          <a:bodyPr>
            <a:normAutofit/>
          </a:bodyPr>
          <a:lstStyle/>
          <a:p>
            <a:r>
              <a:rPr lang="en-US" sz="3700" dirty="0"/>
              <a:t>What does it mean for Marblehead </a:t>
            </a:r>
          </a:p>
        </p:txBody>
      </p:sp>
      <p:sp>
        <p:nvSpPr>
          <p:cNvPr id="3" name="Content Placeholder 2">
            <a:extLst>
              <a:ext uri="{FF2B5EF4-FFF2-40B4-BE49-F238E27FC236}">
                <a16:creationId xmlns:a16="http://schemas.microsoft.com/office/drawing/2014/main" id="{2D6E340D-917E-78C9-1B74-A49711E90DDF}"/>
              </a:ext>
            </a:extLst>
          </p:cNvPr>
          <p:cNvSpPr>
            <a:spLocks noGrp="1"/>
          </p:cNvSpPr>
          <p:nvPr>
            <p:ph idx="1"/>
          </p:nvPr>
        </p:nvSpPr>
        <p:spPr>
          <a:xfrm>
            <a:off x="6537433" y="1460938"/>
            <a:ext cx="4455031" cy="4857975"/>
          </a:xfrm>
        </p:spPr>
        <p:txBody>
          <a:bodyPr>
            <a:normAutofit fontScale="92500"/>
          </a:bodyPr>
          <a:lstStyle/>
          <a:p>
            <a:pPr marL="457200" indent="-342900">
              <a:lnSpc>
                <a:spcPct val="115000"/>
              </a:lnSpc>
              <a:spcBef>
                <a:spcPts val="0"/>
              </a:spcBef>
              <a:spcAft>
                <a:spcPts val="0"/>
              </a:spcAft>
              <a:buClr>
                <a:schemeClr val="dk1"/>
              </a:buClr>
              <a:buSzPts val="1800"/>
              <a:buFont typeface="Arial" pitchFamily="34" charset="0"/>
              <a:buChar char="●"/>
            </a:pPr>
            <a:r>
              <a:rPr lang="en-US" sz="2200" dirty="0"/>
              <a:t>Marblehead is 2,771 acres in size. As an adjacent community, we  must have zoning that is, at a minimum equal to 1% of our total land area. Thus, to comply, we need 27 acres zoned at a density of  at least 15 units per acre and allowed as a matter of right </a:t>
            </a:r>
          </a:p>
          <a:p>
            <a:pPr marL="457200" indent="-342900">
              <a:lnSpc>
                <a:spcPct val="115000"/>
              </a:lnSpc>
              <a:spcBef>
                <a:spcPts val="0"/>
              </a:spcBef>
              <a:spcAft>
                <a:spcPts val="0"/>
              </a:spcAft>
              <a:buClr>
                <a:schemeClr val="dk1"/>
              </a:buClr>
              <a:buSzPts val="1800"/>
              <a:buFont typeface="Arial" pitchFamily="34" charset="0"/>
              <a:buChar char="●"/>
            </a:pPr>
            <a:endParaRPr lang="en-US" sz="2200" dirty="0"/>
          </a:p>
          <a:p>
            <a:pPr marL="457200" indent="-342900">
              <a:lnSpc>
                <a:spcPct val="115000"/>
              </a:lnSpc>
              <a:spcBef>
                <a:spcPts val="0"/>
              </a:spcBef>
              <a:spcAft>
                <a:spcPts val="0"/>
              </a:spcAft>
              <a:buClr>
                <a:schemeClr val="dk1"/>
              </a:buClr>
              <a:buSzPts val="1800"/>
              <a:buFont typeface="Arial" pitchFamily="34" charset="0"/>
              <a:buChar char="●"/>
            </a:pPr>
            <a:r>
              <a:rPr lang="en-US" sz="2200" dirty="0"/>
              <a:t>We also must zone for 10% (897) of the total number of housing units. Marblehead has 8,965 total housing units</a:t>
            </a:r>
          </a:p>
          <a:p>
            <a:pPr marL="114300" indent="0">
              <a:lnSpc>
                <a:spcPct val="115000"/>
              </a:lnSpc>
              <a:spcBef>
                <a:spcPts val="0"/>
              </a:spcBef>
              <a:spcAft>
                <a:spcPts val="0"/>
              </a:spcAft>
              <a:buClr>
                <a:schemeClr val="dk1"/>
              </a:buClr>
              <a:buSzPts val="1800"/>
              <a:buNone/>
            </a:pPr>
            <a:endParaRPr lang="en-US" dirty="0"/>
          </a:p>
        </p:txBody>
      </p:sp>
      <p:pic>
        <p:nvPicPr>
          <p:cNvPr id="9" name="Picture 8" descr="A street with a lamp post and cars on it&#10;&#10;Description automatically generated">
            <a:extLst>
              <a:ext uri="{FF2B5EF4-FFF2-40B4-BE49-F238E27FC236}">
                <a16:creationId xmlns:a16="http://schemas.microsoft.com/office/drawing/2014/main" id="{DBD2DBE1-722C-B096-2EBF-194A176438D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6754" y="1576035"/>
            <a:ext cx="5955429" cy="3960593"/>
          </a:xfrm>
          <a:prstGeom prst="rect">
            <a:avLst/>
          </a:prstGeom>
        </p:spPr>
      </p:pic>
    </p:spTree>
    <p:extLst>
      <p:ext uri="{BB962C8B-B14F-4D97-AF65-F5344CB8AC3E}">
        <p14:creationId xmlns:p14="http://schemas.microsoft.com/office/powerpoint/2010/main" val="758089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own on a hill by water&#10;&#10;Description automatically generated with medium confidence">
            <a:extLst>
              <a:ext uri="{FF2B5EF4-FFF2-40B4-BE49-F238E27FC236}">
                <a16:creationId xmlns:a16="http://schemas.microsoft.com/office/drawing/2014/main" id="{57AE317A-589A-9607-DB3D-AC2AAEAD059E}"/>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l="3205" r="4992" b="-1"/>
          <a:stretch/>
        </p:blipFill>
        <p:spPr>
          <a:xfrm>
            <a:off x="20" y="10"/>
            <a:ext cx="11292820" cy="6857990"/>
          </a:xfrm>
          <a:prstGeom prst="rect">
            <a:avLst/>
          </a:prstGeom>
        </p:spPr>
      </p:pic>
      <p:sp>
        <p:nvSpPr>
          <p:cNvPr id="3" name="Content Placeholder 2">
            <a:extLst>
              <a:ext uri="{FF2B5EF4-FFF2-40B4-BE49-F238E27FC236}">
                <a16:creationId xmlns:a16="http://schemas.microsoft.com/office/drawing/2014/main" id="{AF8586A1-2FD7-EEE0-FC63-87437A3E9F98}"/>
              </a:ext>
            </a:extLst>
          </p:cNvPr>
          <p:cNvSpPr>
            <a:spLocks noGrp="1"/>
          </p:cNvSpPr>
          <p:nvPr>
            <p:ph idx="1"/>
          </p:nvPr>
        </p:nvSpPr>
        <p:spPr>
          <a:xfrm>
            <a:off x="1261872" y="2005739"/>
            <a:ext cx="8595360" cy="4174398"/>
          </a:xfrm>
        </p:spPr>
        <p:txBody>
          <a:bodyPr>
            <a:normAutofit/>
          </a:bodyPr>
          <a:lstStyle/>
          <a:p>
            <a:r>
              <a:rPr lang="en-US" sz="3600" dirty="0"/>
              <a:t>The district(s) can be located anywhere within the town. </a:t>
            </a:r>
          </a:p>
          <a:p>
            <a:r>
              <a:rPr lang="en-US" sz="3600" dirty="0"/>
              <a:t>It can be more than one district to reach the total. However, any one district must be no less than five acres in size. </a:t>
            </a:r>
          </a:p>
          <a:p>
            <a:endParaRPr lang="en-US" dirty="0">
              <a:solidFill>
                <a:schemeClr val="bg1"/>
              </a:solidFill>
            </a:endParaRPr>
          </a:p>
        </p:txBody>
      </p:sp>
    </p:spTree>
    <p:extLst>
      <p:ext uri="{BB962C8B-B14F-4D97-AF65-F5344CB8AC3E}">
        <p14:creationId xmlns:p14="http://schemas.microsoft.com/office/powerpoint/2010/main" val="2295220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1A816-6700-07D3-6C61-D8F15640A090}"/>
              </a:ext>
            </a:extLst>
          </p:cNvPr>
          <p:cNvSpPr>
            <a:spLocks noGrp="1"/>
          </p:cNvSpPr>
          <p:nvPr>
            <p:ph type="title"/>
          </p:nvPr>
        </p:nvSpPr>
        <p:spPr>
          <a:xfrm>
            <a:off x="577049" y="217502"/>
            <a:ext cx="10377463" cy="1473820"/>
          </a:xfrm>
        </p:spPr>
        <p:txBody>
          <a:bodyPr>
            <a:normAutofit fontScale="90000"/>
          </a:bodyPr>
          <a:lstStyle/>
          <a:p>
            <a:pPr>
              <a:lnSpc>
                <a:spcPct val="100000"/>
              </a:lnSpc>
            </a:pPr>
            <a:br>
              <a:rPr lang="en-US" sz="1600" b="1" baseline="0" dirty="0">
                <a:solidFill>
                  <a:schemeClr val="tx1"/>
                </a:solidFill>
              </a:rPr>
            </a:br>
            <a:br>
              <a:rPr lang="en-US" sz="1600" b="1" baseline="0" dirty="0">
                <a:solidFill>
                  <a:schemeClr val="tx1"/>
                </a:solidFill>
              </a:rPr>
            </a:br>
            <a:br>
              <a:rPr lang="en-US" sz="1600" b="1" baseline="0" dirty="0">
                <a:solidFill>
                  <a:schemeClr val="tx1"/>
                </a:solidFill>
              </a:rPr>
            </a:br>
            <a:r>
              <a:rPr lang="en-US" b="1" dirty="0"/>
              <a:t>W</a:t>
            </a:r>
            <a:r>
              <a:rPr lang="en-US" baseline="0" dirty="0">
                <a:solidFill>
                  <a:schemeClr val="tx1"/>
                </a:solidFill>
              </a:rPr>
              <a:t>hat happens if we don’t comply? </a:t>
            </a:r>
            <a:br>
              <a:rPr lang="en-US" baseline="0" dirty="0">
                <a:solidFill>
                  <a:schemeClr val="tx1"/>
                </a:solidFill>
              </a:rPr>
            </a:br>
            <a:r>
              <a:rPr lang="en-US" sz="2200" baseline="0" dirty="0">
                <a:solidFill>
                  <a:schemeClr val="tx1"/>
                </a:solidFill>
              </a:rPr>
              <a:t>Failure to comply with the law results in a loss of eligibility for certain funding programs. </a:t>
            </a:r>
            <a:br>
              <a:rPr lang="en-US" baseline="0" dirty="0">
                <a:solidFill>
                  <a:schemeClr val="tx1"/>
                </a:solidFill>
              </a:rPr>
            </a:br>
            <a:br>
              <a:rPr lang="en-US" baseline="0" dirty="0">
                <a:solidFill>
                  <a:schemeClr val="tx1"/>
                </a:solidFill>
              </a:rPr>
            </a:br>
            <a:br>
              <a:rPr lang="en-US" sz="2700" baseline="0" dirty="0">
                <a:solidFill>
                  <a:schemeClr val="tx1"/>
                </a:solidFill>
              </a:rPr>
            </a:br>
            <a:endParaRPr lang="en-US" sz="2000" dirty="0"/>
          </a:p>
        </p:txBody>
      </p:sp>
      <p:graphicFrame>
        <p:nvGraphicFramePr>
          <p:cNvPr id="7" name="Content Placeholder 4">
            <a:extLst>
              <a:ext uri="{FF2B5EF4-FFF2-40B4-BE49-F238E27FC236}">
                <a16:creationId xmlns:a16="http://schemas.microsoft.com/office/drawing/2014/main" id="{9D93E1D9-7812-C605-A07B-4CEDA8B5DB73}"/>
              </a:ext>
            </a:extLst>
          </p:cNvPr>
          <p:cNvGraphicFramePr>
            <a:graphicFrameLocks noGrp="1"/>
          </p:cNvGraphicFramePr>
          <p:nvPr>
            <p:ph idx="1"/>
          </p:nvPr>
        </p:nvGraphicFramePr>
        <p:xfrm>
          <a:off x="1091953" y="1890944"/>
          <a:ext cx="8756401" cy="4749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ADE50D4-9462-1D43-0D55-B02735626AA6}"/>
                  </a:ext>
                </a:extLst>
              </p14:cNvPr>
              <p14:cNvContentPartPr/>
              <p14:nvPr/>
            </p14:nvContentPartPr>
            <p14:xfrm>
              <a:off x="3541009" y="1694908"/>
              <a:ext cx="5870160" cy="1342440"/>
            </p14:xfrm>
          </p:contentPart>
        </mc:Choice>
        <mc:Fallback xmlns="">
          <p:pic>
            <p:nvPicPr>
              <p:cNvPr id="5" name="Ink 4">
                <a:extLst>
                  <a:ext uri="{FF2B5EF4-FFF2-40B4-BE49-F238E27FC236}">
                    <a16:creationId xmlns:a16="http://schemas.microsoft.com/office/drawing/2014/main" id="{0ADE50D4-9462-1D43-0D55-B02735626AA6}"/>
                  </a:ext>
                </a:extLst>
              </p:cNvPr>
              <p:cNvPicPr/>
              <p:nvPr/>
            </p:nvPicPr>
            <p:blipFill>
              <a:blip r:embed="rId8"/>
              <a:stretch>
                <a:fillRect/>
              </a:stretch>
            </p:blipFill>
            <p:spPr>
              <a:xfrm>
                <a:off x="3505011" y="1658908"/>
                <a:ext cx="5941796" cy="1414080"/>
              </a:xfrm>
              <a:prstGeom prst="rect">
                <a:avLst/>
              </a:prstGeom>
            </p:spPr>
          </p:pic>
        </mc:Fallback>
      </mc:AlternateContent>
    </p:spTree>
    <p:extLst>
      <p:ext uri="{BB962C8B-B14F-4D97-AF65-F5344CB8AC3E}">
        <p14:creationId xmlns:p14="http://schemas.microsoft.com/office/powerpoint/2010/main" val="189373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ont steps and columns of a majestic city building">
            <a:extLst>
              <a:ext uri="{FF2B5EF4-FFF2-40B4-BE49-F238E27FC236}">
                <a16:creationId xmlns:a16="http://schemas.microsoft.com/office/drawing/2014/main" id="{0E361D7C-E020-5F5B-1B92-6E2C43BC09AF}"/>
              </a:ext>
            </a:extLst>
          </p:cNvPr>
          <p:cNvPicPr>
            <a:picLocks noChangeAspect="1"/>
          </p:cNvPicPr>
          <p:nvPr/>
        </p:nvPicPr>
        <p:blipFill rotWithShape="1">
          <a:blip r:embed="rId2">
            <a:alphaModFix amt="35000"/>
          </a:blip>
          <a:srcRect t="212" b="8809"/>
          <a:stretch/>
        </p:blipFill>
        <p:spPr>
          <a:xfrm>
            <a:off x="20" y="10"/>
            <a:ext cx="11292820" cy="6857990"/>
          </a:xfrm>
          <a:prstGeom prst="rect">
            <a:avLst/>
          </a:prstGeom>
        </p:spPr>
      </p:pic>
      <p:sp>
        <p:nvSpPr>
          <p:cNvPr id="2" name="Title 1">
            <a:extLst>
              <a:ext uri="{FF2B5EF4-FFF2-40B4-BE49-F238E27FC236}">
                <a16:creationId xmlns:a16="http://schemas.microsoft.com/office/drawing/2014/main" id="{2C314698-0C4D-7ADD-1018-89AD7A7581AF}"/>
              </a:ext>
            </a:extLst>
          </p:cNvPr>
          <p:cNvSpPr>
            <a:spLocks noGrp="1"/>
          </p:cNvSpPr>
          <p:nvPr>
            <p:ph type="title"/>
          </p:nvPr>
        </p:nvSpPr>
        <p:spPr>
          <a:xfrm>
            <a:off x="1329178" y="365759"/>
            <a:ext cx="9625333" cy="1232221"/>
          </a:xfrm>
        </p:spPr>
        <p:txBody>
          <a:bodyPr>
            <a:noAutofit/>
          </a:bodyPr>
          <a:lstStyle/>
          <a:p>
            <a:r>
              <a:rPr lang="en-US" dirty="0"/>
              <a:t>Further</a:t>
            </a:r>
            <a:br>
              <a:rPr lang="en-US" dirty="0"/>
            </a:br>
            <a:r>
              <a:rPr lang="en-US" dirty="0"/>
              <a:t> </a:t>
            </a:r>
          </a:p>
        </p:txBody>
      </p:sp>
      <p:sp>
        <p:nvSpPr>
          <p:cNvPr id="3" name="Content Placeholder 2">
            <a:extLst>
              <a:ext uri="{FF2B5EF4-FFF2-40B4-BE49-F238E27FC236}">
                <a16:creationId xmlns:a16="http://schemas.microsoft.com/office/drawing/2014/main" id="{E69BFF16-0990-B446-42BB-528208BFB49C}"/>
              </a:ext>
            </a:extLst>
          </p:cNvPr>
          <p:cNvSpPr>
            <a:spLocks noGrp="1"/>
          </p:cNvSpPr>
          <p:nvPr>
            <p:ph idx="1"/>
          </p:nvPr>
        </p:nvSpPr>
        <p:spPr>
          <a:xfrm>
            <a:off x="1261872" y="1597981"/>
            <a:ext cx="8595360" cy="4582156"/>
          </a:xfrm>
        </p:spPr>
        <p:txBody>
          <a:bodyPr>
            <a:normAutofit fontScale="92500" lnSpcReduction="10000"/>
          </a:bodyPr>
          <a:lstStyle/>
          <a:p>
            <a:r>
              <a:rPr lang="en-US" sz="2600" dirty="0"/>
              <a:t>The State Attorney General has clarified </a:t>
            </a:r>
          </a:p>
          <a:p>
            <a:r>
              <a:rPr lang="en-US" sz="2600" dirty="0"/>
              <a:t>MBTA Communities cannot avoid their obligations under the Law by foregoing this funding.</a:t>
            </a:r>
          </a:p>
          <a:p>
            <a:r>
              <a:rPr lang="en-US" sz="2600" dirty="0"/>
              <a:t>All MBTA Communities must comply with the Law. Communities that fail to comply with the Law may be subject to civil enforcement action. </a:t>
            </a:r>
          </a:p>
          <a:p>
            <a:r>
              <a:rPr lang="en-US" sz="2600" dirty="0"/>
              <a:t>The Law requires that MBTA Communities “shall have” a compliant zoning district and does not provide any mechanism by which a town or city may opt out of this requirement.</a:t>
            </a:r>
          </a:p>
          <a:p>
            <a:r>
              <a:rPr lang="en-US" sz="2600" dirty="0"/>
              <a:t>MBTA Communities that fail to comply with the Law’s requirements also risk liability under federal and state fair housing laws. </a:t>
            </a:r>
          </a:p>
          <a:p>
            <a:r>
              <a:rPr lang="en-US" sz="2400" dirty="0"/>
              <a:t> </a:t>
            </a:r>
            <a:endParaRPr lang="en-US" dirty="0"/>
          </a:p>
        </p:txBody>
      </p:sp>
    </p:spTree>
    <p:extLst>
      <p:ext uri="{BB962C8B-B14F-4D97-AF65-F5344CB8AC3E}">
        <p14:creationId xmlns:p14="http://schemas.microsoft.com/office/powerpoint/2010/main" val="161711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345A68-46D2-60CF-2AA2-3EE5227C0B02}"/>
              </a:ext>
            </a:extLst>
          </p:cNvPr>
          <p:cNvSpPr txBox="1"/>
          <p:nvPr/>
        </p:nvSpPr>
        <p:spPr>
          <a:xfrm>
            <a:off x="875228" y="674703"/>
            <a:ext cx="5449992" cy="5247590"/>
          </a:xfrm>
          <a:prstGeom prst="rect">
            <a:avLst/>
          </a:prstGeom>
          <a:noFill/>
        </p:spPr>
        <p:txBody>
          <a:bodyPr wrap="square" rtlCol="0">
            <a:spAutoFit/>
          </a:bodyPr>
          <a:lstStyle/>
          <a:p>
            <a:pPr defTabSz="393192"/>
            <a:r>
              <a:rPr lang="en-US" sz="2000" dirty="0"/>
              <a:t>A code that regulates how we can use land. </a:t>
            </a:r>
          </a:p>
          <a:p>
            <a:pPr defTabSz="393192"/>
            <a:r>
              <a:rPr lang="en-US" sz="2000" dirty="0"/>
              <a:t>Includes: </a:t>
            </a:r>
          </a:p>
          <a:p>
            <a:pPr defTabSz="393192"/>
            <a:endParaRPr lang="en-US" sz="2000" dirty="0"/>
          </a:p>
          <a:p>
            <a:pPr defTabSz="393192"/>
            <a:r>
              <a:rPr lang="en-US" sz="2000" dirty="0"/>
              <a:t>Shape (height and size) of buildings </a:t>
            </a:r>
          </a:p>
          <a:p>
            <a:pPr defTabSz="393192"/>
            <a:endParaRPr lang="en-US" sz="2000" dirty="0"/>
          </a:p>
          <a:p>
            <a:pPr defTabSz="393192"/>
            <a:r>
              <a:rPr lang="en-US" sz="2000" dirty="0"/>
              <a:t>Distance between buildings and other land uses</a:t>
            </a:r>
          </a:p>
          <a:p>
            <a:pPr defTabSz="393192"/>
            <a:endParaRPr lang="en-US" sz="2000" dirty="0"/>
          </a:p>
          <a:p>
            <a:pPr defTabSz="393192"/>
            <a:r>
              <a:rPr lang="en-US" sz="2000" dirty="0"/>
              <a:t>What the land can be used for</a:t>
            </a:r>
          </a:p>
          <a:p>
            <a:pPr marL="342900" indent="-342900" defTabSz="393192">
              <a:spcAft>
                <a:spcPts val="600"/>
              </a:spcAft>
              <a:buFont typeface="Arial" panose="020B0604020202020204" pitchFamily="34" charset="0"/>
              <a:buChar char="•"/>
            </a:pPr>
            <a:r>
              <a:rPr lang="en-US" sz="2000" dirty="0"/>
              <a:t>Residential - single or multifamily</a:t>
            </a:r>
          </a:p>
          <a:p>
            <a:pPr marL="342900" indent="-342900" defTabSz="393192">
              <a:spcAft>
                <a:spcPts val="600"/>
              </a:spcAft>
              <a:buFont typeface="Arial" panose="020B0604020202020204" pitchFamily="34" charset="0"/>
              <a:buChar char="•"/>
            </a:pPr>
            <a:r>
              <a:rPr lang="en-US" sz="2000" dirty="0"/>
              <a:t>Commercial</a:t>
            </a:r>
          </a:p>
          <a:p>
            <a:pPr marL="342900" indent="-342900" defTabSz="393192">
              <a:spcAft>
                <a:spcPts val="600"/>
              </a:spcAft>
              <a:buFont typeface="Arial" panose="020B0604020202020204" pitchFamily="34" charset="0"/>
              <a:buChar char="•"/>
            </a:pPr>
            <a:r>
              <a:rPr lang="en-US" sz="2000" dirty="0"/>
              <a:t>Industrial</a:t>
            </a:r>
          </a:p>
          <a:p>
            <a:pPr defTabSz="393192"/>
            <a:endParaRPr lang="en-US" sz="2000" dirty="0"/>
          </a:p>
          <a:p>
            <a:pPr defTabSz="393192"/>
            <a:r>
              <a:rPr lang="en-US" sz="2000" dirty="0"/>
              <a:t>Can also include requirements for things like parking, affordability, and design standards</a:t>
            </a:r>
          </a:p>
        </p:txBody>
      </p:sp>
      <p:pic>
        <p:nvPicPr>
          <p:cNvPr id="5" name="Picture 4">
            <a:extLst>
              <a:ext uri="{FF2B5EF4-FFF2-40B4-BE49-F238E27FC236}">
                <a16:creationId xmlns:a16="http://schemas.microsoft.com/office/drawing/2014/main" id="{EB82159D-9326-CE71-C54D-408DABA7604E}"/>
              </a:ext>
            </a:extLst>
          </p:cNvPr>
          <p:cNvPicPr>
            <a:picLocks noChangeAspect="1"/>
          </p:cNvPicPr>
          <p:nvPr/>
        </p:nvPicPr>
        <p:blipFill>
          <a:blip r:embed="rId2"/>
          <a:stretch>
            <a:fillRect/>
          </a:stretch>
        </p:blipFill>
        <p:spPr>
          <a:xfrm>
            <a:off x="6763645" y="197981"/>
            <a:ext cx="4297932" cy="1327355"/>
          </a:xfrm>
          <a:prstGeom prst="rect">
            <a:avLst/>
          </a:prstGeom>
        </p:spPr>
      </p:pic>
      <p:pic>
        <p:nvPicPr>
          <p:cNvPr id="9" name="Picture 8">
            <a:extLst>
              <a:ext uri="{FF2B5EF4-FFF2-40B4-BE49-F238E27FC236}">
                <a16:creationId xmlns:a16="http://schemas.microsoft.com/office/drawing/2014/main" id="{10286352-F34A-0DE3-B3FD-1013BCC04D40}"/>
              </a:ext>
            </a:extLst>
          </p:cNvPr>
          <p:cNvPicPr>
            <a:picLocks noChangeAspect="1"/>
          </p:cNvPicPr>
          <p:nvPr/>
        </p:nvPicPr>
        <p:blipFill>
          <a:blip r:embed="rId3"/>
          <a:stretch>
            <a:fillRect/>
          </a:stretch>
        </p:blipFill>
        <p:spPr>
          <a:xfrm>
            <a:off x="6726995" y="1302798"/>
            <a:ext cx="3932807" cy="3932807"/>
          </a:xfrm>
          <a:prstGeom prst="rect">
            <a:avLst/>
          </a:prstGeom>
        </p:spPr>
      </p:pic>
    </p:spTree>
    <p:extLst>
      <p:ext uri="{BB962C8B-B14F-4D97-AF65-F5344CB8AC3E}">
        <p14:creationId xmlns:p14="http://schemas.microsoft.com/office/powerpoint/2010/main" val="1142730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26bfd70-4a5e-4236-9dd0-05a9bdebe0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A1F06C6D32934F94FC6567704D7411" ma:contentTypeVersion="11" ma:contentTypeDescription="Create a new document." ma:contentTypeScope="" ma:versionID="2f6a4b0dcf4f362c2f66928e1ca31a47">
  <xsd:schema xmlns:xsd="http://www.w3.org/2001/XMLSchema" xmlns:xs="http://www.w3.org/2001/XMLSchema" xmlns:p="http://schemas.microsoft.com/office/2006/metadata/properties" xmlns:ns3="326bfd70-4a5e-4236-9dd0-05a9bdebe0bf" xmlns:ns4="b3825714-f38c-449d-bde7-518b08e090d5" targetNamespace="http://schemas.microsoft.com/office/2006/metadata/properties" ma:root="true" ma:fieldsID="e2c98b187c47dd165a35c734861afe55" ns3:_="" ns4:_="">
    <xsd:import namespace="326bfd70-4a5e-4236-9dd0-05a9bdebe0bf"/>
    <xsd:import namespace="b3825714-f38c-449d-bde7-518b08e090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6bfd70-4a5e-4236-9dd0-05a9bdebe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825714-f38c-449d-bde7-518b08e090d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F0F74D-DAED-457B-99C4-622DEC14EDE1}">
  <ds:schemaRefs>
    <ds:schemaRef ds:uri="http://schemas.openxmlformats.org/package/2006/metadata/core-properties"/>
    <ds:schemaRef ds:uri="http://schemas.microsoft.com/office/2006/documentManagement/types"/>
    <ds:schemaRef ds:uri="http://purl.org/dc/elements/1.1/"/>
    <ds:schemaRef ds:uri="b3825714-f38c-449d-bde7-518b08e090d5"/>
    <ds:schemaRef ds:uri="http://schemas.microsoft.com/office/infopath/2007/PartnerControls"/>
    <ds:schemaRef ds:uri="http://www.w3.org/XML/1998/namespace"/>
    <ds:schemaRef ds:uri="326bfd70-4a5e-4236-9dd0-05a9bdebe0bf"/>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8D7A9CC6-6E87-4F21-9619-7205CCA4DAE1}">
  <ds:schemaRefs>
    <ds:schemaRef ds:uri="http://schemas.microsoft.com/sharepoint/v3/contenttype/forms"/>
  </ds:schemaRefs>
</ds:datastoreItem>
</file>

<file path=customXml/itemProps3.xml><?xml version="1.0" encoding="utf-8"?>
<ds:datastoreItem xmlns:ds="http://schemas.openxmlformats.org/officeDocument/2006/customXml" ds:itemID="{1939FEC1-C659-4A82-BFD6-B748086B63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6bfd70-4a5e-4236-9dd0-05a9bdebe0bf"/>
    <ds:schemaRef ds:uri="b3825714-f38c-449d-bde7-518b08e090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TotalTime>
  <Words>1993</Words>
  <Application>Microsoft Office PowerPoint</Application>
  <PresentationFormat>Widescreen</PresentationFormat>
  <Paragraphs>250</Paragraphs>
  <Slides>46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Calibri Light</vt:lpstr>
      <vt:lpstr>Office Theme</vt:lpstr>
      <vt:lpstr>VIRTUAL OPEN HOUSE </vt:lpstr>
      <vt:lpstr>Hello and thank you for taking the time to help us to develop the best plan for Marblehead. </vt:lpstr>
      <vt:lpstr>What is MBTA Zoning?  </vt:lpstr>
      <vt:lpstr>MBTA Communities </vt:lpstr>
      <vt:lpstr>What does it mean for Marblehead </vt:lpstr>
      <vt:lpstr>PowerPoint Presentation</vt:lpstr>
      <vt:lpstr>   What happens if we don’t comply?  Failure to comply with the law results in a loss of eligibility for certain funding programs.    </vt:lpstr>
      <vt:lpstr>Further  </vt:lpstr>
      <vt:lpstr>PowerPoint Presentation</vt:lpstr>
      <vt:lpstr>PowerPoint Presentation</vt:lpstr>
      <vt:lpstr>PowerPoint Presentation</vt:lpstr>
      <vt:lpstr> 15 units per acre</vt:lpstr>
      <vt:lpstr>PowerPoint Presentation</vt:lpstr>
      <vt:lpstr>PowerPoint Presentation</vt:lpstr>
      <vt:lpstr>PowerPoint Presentation</vt:lpstr>
      <vt:lpstr>PowerPoint Presentation</vt:lpstr>
      <vt:lpstr>PowerPoint Presentation</vt:lpstr>
      <vt:lpstr>If we already have this density, why aren’t we in compliance? </vt:lpstr>
      <vt:lpstr>PowerPoint Presentation</vt:lpstr>
      <vt:lpstr>Marblehead Housing Stock </vt:lpstr>
      <vt:lpstr>PowerPoint Presentation</vt:lpstr>
      <vt:lpstr>PowerPoint Presentation</vt:lpstr>
      <vt:lpstr>How can we do this?  </vt:lpstr>
      <vt:lpstr>What are challenges of multi family housing ? </vt:lpstr>
      <vt:lpstr>Benefits of multi family housing </vt:lpstr>
      <vt:lpstr>What have we done so far? </vt:lpstr>
      <vt:lpstr>What have we done so far? </vt:lpstr>
      <vt:lpstr>Existing Unrestricted District </vt:lpstr>
      <vt:lpstr>Expanding Pleasant Street Smart Growth District</vt:lpstr>
      <vt:lpstr>Expanding Vinnin Square Smart Growth District </vt:lpstr>
      <vt:lpstr>Broughton Road </vt:lpstr>
      <vt:lpstr>Under utilized buildings </vt:lpstr>
      <vt:lpstr>Multi Family can take many forms </vt:lpstr>
      <vt:lpstr>PowerPoint Presentation</vt:lpstr>
      <vt:lpstr>PowerPoint Presentation</vt:lpstr>
      <vt:lpstr>PowerPoint Presentation</vt:lpstr>
      <vt:lpstr>problems or concerns</vt:lpstr>
      <vt:lpstr>Also tell us what you think might be good about it  </vt:lpstr>
      <vt:lpstr>Other locations</vt:lpstr>
      <vt:lpstr>Exercise </vt:lpstr>
      <vt:lpstr>Results of exercise </vt:lpstr>
      <vt:lpstr>PowerPoint Presentation</vt:lpstr>
      <vt:lpstr>PowerPoint Presentation</vt:lpstr>
      <vt:lpstr>PowerPoint Presentation</vt:lpstr>
      <vt:lpstr>Timeline </vt:lpstr>
      <vt:lpstr>Questions or Comments?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OPEN HOUSE </dc:title>
  <dc:creator>Becky Curran</dc:creator>
  <cp:lastModifiedBy>Jennifer Smith</cp:lastModifiedBy>
  <cp:revision>62</cp:revision>
  <dcterms:created xsi:type="dcterms:W3CDTF">2023-11-30T19:03:37Z</dcterms:created>
  <dcterms:modified xsi:type="dcterms:W3CDTF">2023-11-30T20:37:53Z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0x010100B9A1F06C6D32934F94FC6567704D7411</vt:lpwstr>
  </property>
</Properties>
</file>