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20"/>
  </p:notesMasterIdLst>
  <p:sldIdLst>
    <p:sldId id="256" r:id="rId5"/>
    <p:sldId id="257" r:id="rId6"/>
    <p:sldId id="301" r:id="rId7"/>
    <p:sldId id="302" r:id="rId8"/>
    <p:sldId id="303" r:id="rId9"/>
    <p:sldId id="263" r:id="rId10"/>
    <p:sldId id="269" r:id="rId11"/>
    <p:sldId id="304" r:id="rId12"/>
    <p:sldId id="305" r:id="rId13"/>
    <p:sldId id="270" r:id="rId14"/>
    <p:sldId id="308" r:id="rId15"/>
    <p:sldId id="307" r:id="rId16"/>
    <p:sldId id="309" r:id="rId17"/>
    <p:sldId id="306" r:id="rId18"/>
    <p:sldId id="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725"/>
    <a:srgbClr val="68598D"/>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9" autoAdjust="0"/>
    <p:restoredTop sz="95934"/>
  </p:normalViewPr>
  <p:slideViewPr>
    <p:cSldViewPr snapToGrid="0">
      <p:cViewPr varScale="1">
        <p:scale>
          <a:sx n="86" d="100"/>
          <a:sy n="86" d="100"/>
        </p:scale>
        <p:origin x="562" y="5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3451-F71A-45EA-8B10-04A09C28CC19}" type="datetimeFigureOut">
              <a:rPr lang="en-US" smtClean="0"/>
              <a:t>12/18/2023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270D-091D-4ED2-8C85-0898DD7D9F21}" type="slidenum">
              <a:rPr lang="en-US" smtClean="0"/>
              <a:t>‹#›</a:t>
            </a:fld>
            <a:endParaRPr lang="en-US" dirty="0"/>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4522" y="874663"/>
            <a:ext cx="4650901" cy="2334637"/>
          </a:xfrm>
        </p:spPr>
        <p:txBody>
          <a:bodyPr>
            <a:normAutofit/>
          </a:bodyPr>
          <a:lstStyle>
            <a:lvl1pPr algn="ctr">
              <a:defRPr sz="4800"/>
            </a:lvl1pPr>
          </a:lstStyle>
          <a:p>
            <a:r>
              <a:rPr lang="en-US"/>
              <a:t>Click to edit Master title style</a:t>
            </a:r>
            <a:endParaRPr lang="en-US" dirty="0"/>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173" name="Straight Connector 172">
            <a:extLst>
              <a:ext uri="{FF2B5EF4-FFF2-40B4-BE49-F238E27FC236}">
                <a16:creationId xmlns:a16="http://schemas.microsoft.com/office/drawing/2014/main" id="{88D7A558-4107-4032-8E5F-99B44536914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0384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5" name="Subtitle 2">
            <a:extLst>
              <a:ext uri="{FF2B5EF4-FFF2-40B4-BE49-F238E27FC236}">
                <a16:creationId xmlns:a16="http://schemas.microsoft.com/office/drawing/2014/main" id="{6B5BCC80-B184-4F6C-B3E3-CFC7F4C41C95}"/>
              </a:ext>
            </a:extLst>
          </p:cNvPr>
          <p:cNvSpPr>
            <a:spLocks noGrp="1"/>
          </p:cNvSpPr>
          <p:nvPr>
            <p:ph type="subTitle" idx="1"/>
          </p:nvPr>
        </p:nvSpPr>
        <p:spPr>
          <a:xfrm>
            <a:off x="990000" y="4113213"/>
            <a:ext cx="4636800" cy="1655762"/>
          </a:xfrm>
        </p:spPr>
        <p:txBody>
          <a:bodyPr>
            <a:normAutofit/>
          </a:bodyPr>
          <a:lstStyle>
            <a:lvl1pPr marL="0" indent="0" algn="ctr">
              <a:buNone/>
              <a:defRPr/>
            </a:lvl1pPr>
          </a:lstStyle>
          <a:p>
            <a:r>
              <a:rPr lang="en-US">
                <a:cs typeface="Calibri"/>
              </a:rPr>
              <a:t>Click to edit Master subtitle style</a:t>
            </a:r>
            <a:endParaRPr lang="en-US" dirty="0"/>
          </a:p>
        </p:txBody>
      </p:sp>
    </p:spTree>
    <p:extLst>
      <p:ext uri="{BB962C8B-B14F-4D97-AF65-F5344CB8AC3E}">
        <p14:creationId xmlns:p14="http://schemas.microsoft.com/office/powerpoint/2010/main" val="422912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lvl1pPr>
              <a:defRPr/>
            </a:lvl1pPr>
          </a:lstStyle>
          <a:p>
            <a:r>
              <a:rPr lang="en-US"/>
              <a:t>20XX</a:t>
            </a:r>
            <a:endParaRPr lang="en-US" dirty="0"/>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18549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2971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4610300" y="1756025"/>
            <a:ext cx="2971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4610300" y="2450550"/>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65563541-7DAA-4F84-BBAB-31C12F6AE981}"/>
              </a:ext>
            </a:extLst>
          </p:cNvPr>
          <p:cNvSpPr>
            <a:spLocks noGrp="1"/>
          </p:cNvSpPr>
          <p:nvPr>
            <p:ph type="body" sz="quarter" idx="13"/>
          </p:nvPr>
        </p:nvSpPr>
        <p:spPr>
          <a:xfrm>
            <a:off x="8231200" y="1756025"/>
            <a:ext cx="2971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AE3321C3-E759-4DD7-BFA1-2E724B8DDBF0}"/>
              </a:ext>
            </a:extLst>
          </p:cNvPr>
          <p:cNvSpPr>
            <a:spLocks noGrp="1"/>
          </p:cNvSpPr>
          <p:nvPr>
            <p:ph sz="quarter" idx="14"/>
          </p:nvPr>
        </p:nvSpPr>
        <p:spPr>
          <a:xfrm>
            <a:off x="8231200" y="2450550"/>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lvl1pPr>
              <a:defRPr/>
            </a:lvl1pPr>
          </a:lstStyle>
          <a:p>
            <a:r>
              <a:rPr lang="en-US"/>
              <a:t>20XX</a:t>
            </a:r>
            <a:endParaRPr lang="en-US" dirty="0"/>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93649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910FDC-FCA3-4F39-AC3F-82117263912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2937" y="0"/>
            <a:ext cx="386715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318001" y="536573"/>
            <a:ext cx="7424950" cy="1453003"/>
          </a:xfrm>
        </p:spPr>
        <p:txBody>
          <a:bodyPr/>
          <a:lstStyle>
            <a:lvl1pPr algn="ctr">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6F0F278F-99B1-49C2-968B-C983DF8121A9}"/>
              </a:ext>
            </a:extLst>
          </p:cNvPr>
          <p:cNvSpPr>
            <a:spLocks noGrp="1"/>
          </p:cNvSpPr>
          <p:nvPr>
            <p:ph type="pic" sz="quarter" idx="14"/>
          </p:nvPr>
        </p:nvSpPr>
        <p:spPr>
          <a:xfrm>
            <a:off x="627063" y="536575"/>
            <a:ext cx="2616200" cy="1743075"/>
          </a:xfrm>
        </p:spPr>
        <p:txBody>
          <a:bodyPr/>
          <a:lstStyle/>
          <a:p>
            <a:r>
              <a:rPr lang="en-US"/>
              <a:t>Click icon to add picture</a:t>
            </a:r>
            <a:endParaRPr lang="en-US" dirty="0"/>
          </a:p>
        </p:txBody>
      </p:sp>
      <p:sp>
        <p:nvSpPr>
          <p:cNvPr id="207" name="Picture Placeholder 10">
            <a:extLst>
              <a:ext uri="{FF2B5EF4-FFF2-40B4-BE49-F238E27FC236}">
                <a16:creationId xmlns:a16="http://schemas.microsoft.com/office/drawing/2014/main" id="{524BD50E-995A-4DB3-8E0A-E7F1FC636936}"/>
              </a:ext>
            </a:extLst>
          </p:cNvPr>
          <p:cNvSpPr>
            <a:spLocks noGrp="1"/>
          </p:cNvSpPr>
          <p:nvPr>
            <p:ph type="pic" sz="quarter" idx="15"/>
          </p:nvPr>
        </p:nvSpPr>
        <p:spPr>
          <a:xfrm>
            <a:off x="616853" y="2557090"/>
            <a:ext cx="2616200" cy="1743075"/>
          </a:xfrm>
        </p:spPr>
        <p:txBody>
          <a:bodyPr/>
          <a:lstStyle/>
          <a:p>
            <a:r>
              <a:rPr lang="en-US"/>
              <a:t>Click icon to add picture</a:t>
            </a:r>
            <a:endParaRPr lang="en-US" dirty="0"/>
          </a:p>
        </p:txBody>
      </p:sp>
      <p:sp>
        <p:nvSpPr>
          <p:cNvPr id="208" name="Picture Placeholder 10">
            <a:extLst>
              <a:ext uri="{FF2B5EF4-FFF2-40B4-BE49-F238E27FC236}">
                <a16:creationId xmlns:a16="http://schemas.microsoft.com/office/drawing/2014/main" id="{ABAB6489-3F37-4A20-8777-093046E5C82D}"/>
              </a:ext>
            </a:extLst>
          </p:cNvPr>
          <p:cNvSpPr>
            <a:spLocks noGrp="1"/>
          </p:cNvSpPr>
          <p:nvPr>
            <p:ph type="pic" sz="quarter" idx="16"/>
          </p:nvPr>
        </p:nvSpPr>
        <p:spPr>
          <a:xfrm>
            <a:off x="627063" y="4576347"/>
            <a:ext cx="2616200" cy="1743075"/>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92523157-52E2-4F89-B3C9-EA9FE7914BAB}"/>
              </a:ext>
            </a:extLst>
          </p:cNvPr>
          <p:cNvSpPr>
            <a:spLocks noGrp="1"/>
          </p:cNvSpPr>
          <p:nvPr>
            <p:ph type="body" sz="quarter" idx="17" hasCustomPrompt="1"/>
          </p:nvPr>
        </p:nvSpPr>
        <p:spPr>
          <a:xfrm>
            <a:off x="4864100" y="2876550"/>
            <a:ext cx="6332538" cy="3219450"/>
          </a:xfrm>
        </p:spPr>
        <p:txBody>
          <a:bodyPr>
            <a:normAutofit/>
          </a:bodyPr>
          <a:lstStyle>
            <a:lvl1pPr marL="0" indent="0" algn="ctr">
              <a:buNone/>
              <a:defRPr sz="190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a:r>
              <a:rPr lang="en-US" dirty="0"/>
              <a:t>Click to edit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318000" y="6357167"/>
            <a:ext cx="1760150" cy="461665"/>
          </a:xfrm>
        </p:spPr>
        <p:txBody>
          <a:bodyPr/>
          <a:lstStyle>
            <a:lvl1pPr>
              <a:defRPr/>
            </a:lvl1pPr>
          </a:lstStyle>
          <a:p>
            <a:r>
              <a:rPr lang="en-US"/>
              <a:t>20XX</a:t>
            </a:r>
            <a:endParaRPr lang="en-US"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6356725" y="6357600"/>
            <a:ext cx="3347285" cy="460800"/>
          </a:xfrm>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77417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167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7794707" y="536573"/>
            <a:ext cx="3856679" cy="1453003"/>
          </a:xfrm>
        </p:spPr>
        <p:txBody>
          <a:bodyP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a:t>20XX</a:t>
            </a:r>
            <a:endParaRPr lang="en-US"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94435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6CA9855B-4072-4D45-821E-549FDF548137}"/>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28958" y="457964"/>
            <a:ext cx="7681842" cy="5937065"/>
            <a:chOff x="28958" y="457964"/>
            <a:chExt cx="7681842" cy="5937065"/>
          </a:xfrm>
        </p:grpSpPr>
        <p:grpSp>
          <p:nvGrpSpPr>
            <p:cNvPr id="94" name="Group 93">
              <a:extLst>
                <a:ext uri="{FF2B5EF4-FFF2-40B4-BE49-F238E27FC236}">
                  <a16:creationId xmlns:a16="http://schemas.microsoft.com/office/drawing/2014/main" id="{CD707C0C-4086-4F35-A8FC-A45D727AA61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id="{3D21528F-9013-4CD7-9F7C-D3F362488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96" name="Freeform 77">
                <a:extLst>
                  <a:ext uri="{FF2B5EF4-FFF2-40B4-BE49-F238E27FC236}">
                    <a16:creationId xmlns:a16="http://schemas.microsoft.com/office/drawing/2014/main" id="{06A8F5A2-62EC-4CDC-945A-E6C50C86C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97" name="Group 196">
                <a:extLst>
                  <a:ext uri="{FF2B5EF4-FFF2-40B4-BE49-F238E27FC236}">
                    <a16:creationId xmlns:a16="http://schemas.microsoft.com/office/drawing/2014/main" id="{9625C8AA-1597-4CED-8301-18D382EF0DF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id="{5DF95B35-23E9-4724-A4F8-8ED718B5D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91">
                  <a:extLst>
                    <a:ext uri="{FF2B5EF4-FFF2-40B4-BE49-F238E27FC236}">
                      <a16:creationId xmlns:a16="http://schemas.microsoft.com/office/drawing/2014/main" id="{26C6754B-5776-451D-95ED-62AA4D0BA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92">
                  <a:extLst>
                    <a:ext uri="{FF2B5EF4-FFF2-40B4-BE49-F238E27FC236}">
                      <a16:creationId xmlns:a16="http://schemas.microsoft.com/office/drawing/2014/main" id="{A345A289-8D6C-4886-B54C-3E0D26D17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93">
                  <a:extLst>
                    <a:ext uri="{FF2B5EF4-FFF2-40B4-BE49-F238E27FC236}">
                      <a16:creationId xmlns:a16="http://schemas.microsoft.com/office/drawing/2014/main" id="{5690D981-545B-4A73-A22E-6E701024A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5" name="Group 94">
              <a:extLst>
                <a:ext uri="{FF2B5EF4-FFF2-40B4-BE49-F238E27FC236}">
                  <a16:creationId xmlns:a16="http://schemas.microsoft.com/office/drawing/2014/main" id="{FCB89D53-605D-4497-A82E-C5CB7B9AB10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flipH="1">
              <a:off x="28958" y="457964"/>
              <a:ext cx="5539609" cy="5682348"/>
              <a:chOff x="6623433" y="457964"/>
              <a:chExt cx="5539609" cy="5682348"/>
            </a:xfrm>
          </p:grpSpPr>
          <p:grpSp>
            <p:nvGrpSpPr>
              <p:cNvPr id="146" name="Group 145">
                <a:extLst>
                  <a:ext uri="{FF2B5EF4-FFF2-40B4-BE49-F238E27FC236}">
                    <a16:creationId xmlns:a16="http://schemas.microsoft.com/office/drawing/2014/main" id="{4200751B-2483-40F5-8C14-EF64034D453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id="{A9677C6B-C435-43E3-BF18-DC35709C97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4" name="Freeform 81">
                  <a:extLst>
                    <a:ext uri="{FF2B5EF4-FFF2-40B4-BE49-F238E27FC236}">
                      <a16:creationId xmlns:a16="http://schemas.microsoft.com/office/drawing/2014/main" id="{56E374F1-3376-4D82-B66C-A0588A30F0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Freeform 61">
                  <a:extLst>
                    <a:ext uri="{FF2B5EF4-FFF2-40B4-BE49-F238E27FC236}">
                      <a16:creationId xmlns:a16="http://schemas.microsoft.com/office/drawing/2014/main" id="{979B4E97-34CE-4034-8523-F1584A034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78">
                  <a:extLst>
                    <a:ext uri="{FF2B5EF4-FFF2-40B4-BE49-F238E27FC236}">
                      <a16:creationId xmlns:a16="http://schemas.microsoft.com/office/drawing/2014/main" id="{F4C4EFFF-E30B-4F0B-9ED4-FF63047DCB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Freeform 84">
                  <a:extLst>
                    <a:ext uri="{FF2B5EF4-FFF2-40B4-BE49-F238E27FC236}">
                      <a16:creationId xmlns:a16="http://schemas.microsoft.com/office/drawing/2014/main" id="{173FDB7E-F5CA-497D-95CF-7A00D6789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8" name="Freeform 87">
                  <a:extLst>
                    <a:ext uri="{FF2B5EF4-FFF2-40B4-BE49-F238E27FC236}">
                      <a16:creationId xmlns:a16="http://schemas.microsoft.com/office/drawing/2014/main" id="{42266BB1-5605-4F64-B071-80A97BAD9C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9" name="Freeform 60">
                  <a:extLst>
                    <a:ext uri="{FF2B5EF4-FFF2-40B4-BE49-F238E27FC236}">
                      <a16:creationId xmlns:a16="http://schemas.microsoft.com/office/drawing/2014/main" id="{90D15A2A-0F2D-4AB8-8252-303BA5DB3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0" name="Freeform 59">
                  <a:extLst>
                    <a:ext uri="{FF2B5EF4-FFF2-40B4-BE49-F238E27FC236}">
                      <a16:creationId xmlns:a16="http://schemas.microsoft.com/office/drawing/2014/main" id="{E676282C-5FCF-4E29-AE15-2545F1A68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1" name="Freeform 62">
                  <a:extLst>
                    <a:ext uri="{FF2B5EF4-FFF2-40B4-BE49-F238E27FC236}">
                      <a16:creationId xmlns:a16="http://schemas.microsoft.com/office/drawing/2014/main" id="{AF7EC2A1-EAFC-4851-A4E3-47811C4456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Freeform 65">
                  <a:extLst>
                    <a:ext uri="{FF2B5EF4-FFF2-40B4-BE49-F238E27FC236}">
                      <a16:creationId xmlns:a16="http://schemas.microsoft.com/office/drawing/2014/main" id="{6F9BD94B-F299-45D3-B66E-F20FBC9246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3" name="Freeform 79">
                  <a:extLst>
                    <a:ext uri="{FF2B5EF4-FFF2-40B4-BE49-F238E27FC236}">
                      <a16:creationId xmlns:a16="http://schemas.microsoft.com/office/drawing/2014/main" id="{50E616C9-EAB1-4990-B569-17C6CB0889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4" name="Freeform 82">
                  <a:extLst>
                    <a:ext uri="{FF2B5EF4-FFF2-40B4-BE49-F238E27FC236}">
                      <a16:creationId xmlns:a16="http://schemas.microsoft.com/office/drawing/2014/main" id="{2F983FB0-2CC2-4D5F-A331-4130F138E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5" name="Freeform 85">
                  <a:extLst>
                    <a:ext uri="{FF2B5EF4-FFF2-40B4-BE49-F238E27FC236}">
                      <a16:creationId xmlns:a16="http://schemas.microsoft.com/office/drawing/2014/main" id="{B1ABC269-0802-4C4A-9E57-6F876F122C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6" name="Freeform 88">
                  <a:extLst>
                    <a:ext uri="{FF2B5EF4-FFF2-40B4-BE49-F238E27FC236}">
                      <a16:creationId xmlns:a16="http://schemas.microsoft.com/office/drawing/2014/main" id="{233153AF-C5CF-40DD-9E5E-9B84272F4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87" name="Group 186">
                  <a:extLst>
                    <a:ext uri="{FF2B5EF4-FFF2-40B4-BE49-F238E27FC236}">
                      <a16:creationId xmlns:a16="http://schemas.microsoft.com/office/drawing/2014/main" id="{95E220B7-17F2-4748-A337-3B8D588603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id="{63DC02CB-E162-45FD-AF68-0A1DB537F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9" name="Line 66">
                    <a:extLst>
                      <a:ext uri="{FF2B5EF4-FFF2-40B4-BE49-F238E27FC236}">
                        <a16:creationId xmlns:a16="http://schemas.microsoft.com/office/drawing/2014/main" id="{4D9CBADA-7016-4987-B723-F7AE8E2E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0" name="Line 67">
                    <a:extLst>
                      <a:ext uri="{FF2B5EF4-FFF2-40B4-BE49-F238E27FC236}">
                        <a16:creationId xmlns:a16="http://schemas.microsoft.com/office/drawing/2014/main" id="{1DCEDCA0-F979-4B3C-A0CA-F98F2DEE8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1" name="Line 80">
                    <a:extLst>
                      <a:ext uri="{FF2B5EF4-FFF2-40B4-BE49-F238E27FC236}">
                        <a16:creationId xmlns:a16="http://schemas.microsoft.com/office/drawing/2014/main" id="{1B701ADB-B6EB-4BED-8D15-F358A67EC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2" name="Line 83">
                    <a:extLst>
                      <a:ext uri="{FF2B5EF4-FFF2-40B4-BE49-F238E27FC236}">
                        <a16:creationId xmlns:a16="http://schemas.microsoft.com/office/drawing/2014/main" id="{239EB39D-EF7A-4284-83B8-904957045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3" name="Line 86">
                    <a:extLst>
                      <a:ext uri="{FF2B5EF4-FFF2-40B4-BE49-F238E27FC236}">
                        <a16:creationId xmlns:a16="http://schemas.microsoft.com/office/drawing/2014/main" id="{59413AC3-6F9D-431E-8136-F15C0FCA62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4" name="Line 89">
                    <a:extLst>
                      <a:ext uri="{FF2B5EF4-FFF2-40B4-BE49-F238E27FC236}">
                        <a16:creationId xmlns:a16="http://schemas.microsoft.com/office/drawing/2014/main" id="{987DF8D6-E53D-4C41-B339-1E5094638F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47" name="Group 146">
                <a:extLst>
                  <a:ext uri="{FF2B5EF4-FFF2-40B4-BE49-F238E27FC236}">
                    <a16:creationId xmlns:a16="http://schemas.microsoft.com/office/drawing/2014/main" id="{66036562-1199-405F-B95A-C3A543B5DB4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5" name="Group 164">
                  <a:extLst>
                    <a:ext uri="{FF2B5EF4-FFF2-40B4-BE49-F238E27FC236}">
                      <a16:creationId xmlns:a16="http://schemas.microsoft.com/office/drawing/2014/main" id="{C4C4997E-6944-4940-8B33-92DB90BCE3A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69" name="Straight Connector 168">
                    <a:extLst>
                      <a:ext uri="{FF2B5EF4-FFF2-40B4-BE49-F238E27FC236}">
                        <a16:creationId xmlns:a16="http://schemas.microsoft.com/office/drawing/2014/main" id="{0A44DA53-5DA1-44E2-8EB4-F53CC84C9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072B3FF-FEA5-46BC-8627-9B46C5F39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id="{FB18587D-1BDA-4D28-9B48-3C37C764B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30">
                    <a:extLst>
                      <a:ext uri="{FF2B5EF4-FFF2-40B4-BE49-F238E27FC236}">
                        <a16:creationId xmlns:a16="http://schemas.microsoft.com/office/drawing/2014/main" id="{8CFE033B-F34F-4836-B6F3-93E6C7D9C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 name="Group 165">
                  <a:extLst>
                    <a:ext uri="{FF2B5EF4-FFF2-40B4-BE49-F238E27FC236}">
                      <a16:creationId xmlns:a16="http://schemas.microsoft.com/office/drawing/2014/main" id="{07F79761-CFAA-4330-8067-31EC1DC3E16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id="{8A0BC496-427B-4836-B989-97B0673D8F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8" name="Freeform: Shape 167">
                    <a:extLst>
                      <a:ext uri="{FF2B5EF4-FFF2-40B4-BE49-F238E27FC236}">
                        <a16:creationId xmlns:a16="http://schemas.microsoft.com/office/drawing/2014/main" id="{A0D554E1-33ED-415C-BF15-FC38D2E33C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48" name="Group 147">
                <a:extLst>
                  <a:ext uri="{FF2B5EF4-FFF2-40B4-BE49-F238E27FC236}">
                    <a16:creationId xmlns:a16="http://schemas.microsoft.com/office/drawing/2014/main" id="{D1F1EE7D-C5FF-46EA-AB9C-94E1F2D9B73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61" name="Group 160">
                  <a:extLst>
                    <a:ext uri="{FF2B5EF4-FFF2-40B4-BE49-F238E27FC236}">
                      <a16:creationId xmlns:a16="http://schemas.microsoft.com/office/drawing/2014/main" id="{2AC2FE37-AED7-4C81-A52E-FD105C1BDA8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id="{AB34FC05-3259-4BE2-8DA9-91435FAFC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4" name="Freeform 69">
                    <a:extLst>
                      <a:ext uri="{FF2B5EF4-FFF2-40B4-BE49-F238E27FC236}">
                        <a16:creationId xmlns:a16="http://schemas.microsoft.com/office/drawing/2014/main" id="{AC11598E-3FD2-47F3-8E57-D5D6130DBC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62" name="Line 70">
                  <a:extLst>
                    <a:ext uri="{FF2B5EF4-FFF2-40B4-BE49-F238E27FC236}">
                      <a16:creationId xmlns:a16="http://schemas.microsoft.com/office/drawing/2014/main" id="{37D098FA-73CF-44E6-B612-7DE664E5D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9" name="Group 148">
                <a:extLst>
                  <a:ext uri="{FF2B5EF4-FFF2-40B4-BE49-F238E27FC236}">
                    <a16:creationId xmlns:a16="http://schemas.microsoft.com/office/drawing/2014/main" id="{66672930-1A30-4508-A9D2-FA4271C6B1E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id="{174F3D5B-9943-4A8B-8699-ABB2B7991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69">
                  <a:extLst>
                    <a:ext uri="{FF2B5EF4-FFF2-40B4-BE49-F238E27FC236}">
                      <a16:creationId xmlns:a16="http://schemas.microsoft.com/office/drawing/2014/main" id="{6834DCA2-951C-4A9B-8490-5C7BD0FFB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0" name="Line 70">
                  <a:extLst>
                    <a:ext uri="{FF2B5EF4-FFF2-40B4-BE49-F238E27FC236}">
                      <a16:creationId xmlns:a16="http://schemas.microsoft.com/office/drawing/2014/main" id="{316B6CF4-BCF3-4765-B744-A1EB5A76D3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0" name="Group 149">
                <a:extLst>
                  <a:ext uri="{FF2B5EF4-FFF2-40B4-BE49-F238E27FC236}">
                    <a16:creationId xmlns:a16="http://schemas.microsoft.com/office/drawing/2014/main" id="{BAD99054-FC47-4391-9369-B309A0AA258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51" name="Group 150">
                  <a:extLst>
                    <a:ext uri="{FF2B5EF4-FFF2-40B4-BE49-F238E27FC236}">
                      <a16:creationId xmlns:a16="http://schemas.microsoft.com/office/drawing/2014/main" id="{1A1CDB94-FE6F-4AAC-94D9-DDCEC703B126}"/>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id="{99B22DCB-54E6-4769-9DD7-3736B4041B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7" name="Freeform: Shape 156">
                    <a:extLst>
                      <a:ext uri="{FF2B5EF4-FFF2-40B4-BE49-F238E27FC236}">
                        <a16:creationId xmlns:a16="http://schemas.microsoft.com/office/drawing/2014/main" id="{67DA3C33-5733-4571-AD7C-F9D7447D1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52" name="Group 151">
                  <a:extLst>
                    <a:ext uri="{FF2B5EF4-FFF2-40B4-BE49-F238E27FC236}">
                      <a16:creationId xmlns:a16="http://schemas.microsoft.com/office/drawing/2014/main" id="{DEACDE3F-3571-479B-8545-A0EB157DFB7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53" name="Straight Connector 152">
                    <a:extLst>
                      <a:ext uri="{FF2B5EF4-FFF2-40B4-BE49-F238E27FC236}">
                        <a16:creationId xmlns:a16="http://schemas.microsoft.com/office/drawing/2014/main" id="{0EBC688C-242B-4AF8-9A28-74C5D3A7DD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C4C8C45C-CEB8-4DEA-A7C9-8028747D4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5">
                    <a:extLst>
                      <a:ext uri="{FF2B5EF4-FFF2-40B4-BE49-F238E27FC236}">
                        <a16:creationId xmlns:a16="http://schemas.microsoft.com/office/drawing/2014/main" id="{7FC624AF-D992-41C1-A403-A0A4731BE0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96" name="Group 95">
              <a:extLst>
                <a:ext uri="{FF2B5EF4-FFF2-40B4-BE49-F238E27FC236}">
                  <a16:creationId xmlns:a16="http://schemas.microsoft.com/office/drawing/2014/main" id="{F63171A4-E846-4A64-8292-3ED3583B6DE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flipH="1">
              <a:off x="2171191" y="712681"/>
              <a:ext cx="5539609" cy="5682348"/>
              <a:chOff x="6623433" y="457964"/>
              <a:chExt cx="5539609" cy="5682348"/>
            </a:xfrm>
          </p:grpSpPr>
          <p:grpSp>
            <p:nvGrpSpPr>
              <p:cNvPr id="97" name="Group 96">
                <a:extLst>
                  <a:ext uri="{FF2B5EF4-FFF2-40B4-BE49-F238E27FC236}">
                    <a16:creationId xmlns:a16="http://schemas.microsoft.com/office/drawing/2014/main" id="{E59C66F3-BAB8-46AB-849B-0BC14A74B8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id="{68CD087B-52FF-4F11-A251-6F6A6B909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5" name="Freeform 81">
                  <a:extLst>
                    <a:ext uri="{FF2B5EF4-FFF2-40B4-BE49-F238E27FC236}">
                      <a16:creationId xmlns:a16="http://schemas.microsoft.com/office/drawing/2014/main" id="{7FD7CD23-A1FC-41E8-A563-0B0A87A8FC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6" name="Freeform 61">
                  <a:extLst>
                    <a:ext uri="{FF2B5EF4-FFF2-40B4-BE49-F238E27FC236}">
                      <a16:creationId xmlns:a16="http://schemas.microsoft.com/office/drawing/2014/main" id="{A3A34481-695D-470B-9A01-A047EAA615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7" name="Freeform 78">
                  <a:extLst>
                    <a:ext uri="{FF2B5EF4-FFF2-40B4-BE49-F238E27FC236}">
                      <a16:creationId xmlns:a16="http://schemas.microsoft.com/office/drawing/2014/main" id="{5B26EEFA-6CAA-4BF6-B4BD-7C083D59B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84">
                  <a:extLst>
                    <a:ext uri="{FF2B5EF4-FFF2-40B4-BE49-F238E27FC236}">
                      <a16:creationId xmlns:a16="http://schemas.microsoft.com/office/drawing/2014/main" id="{61976329-310A-4F70-B22C-F032D4BF7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9" name="Freeform 87">
                  <a:extLst>
                    <a:ext uri="{FF2B5EF4-FFF2-40B4-BE49-F238E27FC236}">
                      <a16:creationId xmlns:a16="http://schemas.microsoft.com/office/drawing/2014/main" id="{0A0DA1ED-70C5-4D8F-B61F-F6E9E07D5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0" name="Freeform 60">
                  <a:extLst>
                    <a:ext uri="{FF2B5EF4-FFF2-40B4-BE49-F238E27FC236}">
                      <a16:creationId xmlns:a16="http://schemas.microsoft.com/office/drawing/2014/main" id="{EDF58541-8ECC-487F-96C7-3267D0F9C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59">
                  <a:extLst>
                    <a:ext uri="{FF2B5EF4-FFF2-40B4-BE49-F238E27FC236}">
                      <a16:creationId xmlns:a16="http://schemas.microsoft.com/office/drawing/2014/main" id="{D1DAAA62-5552-4436-97D9-353F629E8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62">
                  <a:extLst>
                    <a:ext uri="{FF2B5EF4-FFF2-40B4-BE49-F238E27FC236}">
                      <a16:creationId xmlns:a16="http://schemas.microsoft.com/office/drawing/2014/main" id="{EBA1BB6B-72EF-4525-89A1-FC5BE70D71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65">
                  <a:extLst>
                    <a:ext uri="{FF2B5EF4-FFF2-40B4-BE49-F238E27FC236}">
                      <a16:creationId xmlns:a16="http://schemas.microsoft.com/office/drawing/2014/main" id="{D3BD4012-93F7-424A-9146-8E7E831D9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79">
                  <a:extLst>
                    <a:ext uri="{FF2B5EF4-FFF2-40B4-BE49-F238E27FC236}">
                      <a16:creationId xmlns:a16="http://schemas.microsoft.com/office/drawing/2014/main" id="{A2E36983-6A8E-4C78-AA27-363C0D676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82">
                  <a:extLst>
                    <a:ext uri="{FF2B5EF4-FFF2-40B4-BE49-F238E27FC236}">
                      <a16:creationId xmlns:a16="http://schemas.microsoft.com/office/drawing/2014/main" id="{AB2380FC-F201-44F0-A531-1402201E4E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85">
                  <a:extLst>
                    <a:ext uri="{FF2B5EF4-FFF2-40B4-BE49-F238E27FC236}">
                      <a16:creationId xmlns:a16="http://schemas.microsoft.com/office/drawing/2014/main" id="{737C3A27-BD47-4E93-A1E3-33B902DD0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88">
                  <a:extLst>
                    <a:ext uri="{FF2B5EF4-FFF2-40B4-BE49-F238E27FC236}">
                      <a16:creationId xmlns:a16="http://schemas.microsoft.com/office/drawing/2014/main" id="{C257BCC6-B88D-4C3B-BEFD-25D320F39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38" name="Group 137">
                  <a:extLst>
                    <a:ext uri="{FF2B5EF4-FFF2-40B4-BE49-F238E27FC236}">
                      <a16:creationId xmlns:a16="http://schemas.microsoft.com/office/drawing/2014/main" id="{0519964D-597A-4E0C-B66C-89D30B8582B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id="{A31BADE6-3732-4787-8841-96E8F05C0A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0" name="Line 66">
                    <a:extLst>
                      <a:ext uri="{FF2B5EF4-FFF2-40B4-BE49-F238E27FC236}">
                        <a16:creationId xmlns:a16="http://schemas.microsoft.com/office/drawing/2014/main" id="{447ED593-61E3-4BD7-8984-7FE562154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1" name="Line 67">
                    <a:extLst>
                      <a:ext uri="{FF2B5EF4-FFF2-40B4-BE49-F238E27FC236}">
                        <a16:creationId xmlns:a16="http://schemas.microsoft.com/office/drawing/2014/main" id="{6AD98272-0FC0-49AC-9877-8D2BAA514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2" name="Line 80">
                    <a:extLst>
                      <a:ext uri="{FF2B5EF4-FFF2-40B4-BE49-F238E27FC236}">
                        <a16:creationId xmlns:a16="http://schemas.microsoft.com/office/drawing/2014/main" id="{D54770D9-48C7-4C76-9F40-65C9B9C05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3" name="Line 83">
                    <a:extLst>
                      <a:ext uri="{FF2B5EF4-FFF2-40B4-BE49-F238E27FC236}">
                        <a16:creationId xmlns:a16="http://schemas.microsoft.com/office/drawing/2014/main" id="{4B9C1A3A-3DED-4CC1-820C-16B358DF9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4" name="Line 86">
                    <a:extLst>
                      <a:ext uri="{FF2B5EF4-FFF2-40B4-BE49-F238E27FC236}">
                        <a16:creationId xmlns:a16="http://schemas.microsoft.com/office/drawing/2014/main" id="{2404A56E-8A81-48CB-9AC4-2CB6EA55DD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Line 89">
                    <a:extLst>
                      <a:ext uri="{FF2B5EF4-FFF2-40B4-BE49-F238E27FC236}">
                        <a16:creationId xmlns:a16="http://schemas.microsoft.com/office/drawing/2014/main" id="{6D6A743B-85A5-41A8-9664-D654620D2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a:extLst>
                  <a:ext uri="{FF2B5EF4-FFF2-40B4-BE49-F238E27FC236}">
                    <a16:creationId xmlns:a16="http://schemas.microsoft.com/office/drawing/2014/main" id="{23DAD9FD-AF99-4D89-9BC8-E6739BD17ACA}"/>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6" name="Group 115">
                  <a:extLst>
                    <a:ext uri="{FF2B5EF4-FFF2-40B4-BE49-F238E27FC236}">
                      <a16:creationId xmlns:a16="http://schemas.microsoft.com/office/drawing/2014/main" id="{D7170781-0173-4FAB-8358-42C469FC51A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20" name="Straight Connector 119">
                    <a:extLst>
                      <a:ext uri="{FF2B5EF4-FFF2-40B4-BE49-F238E27FC236}">
                        <a16:creationId xmlns:a16="http://schemas.microsoft.com/office/drawing/2014/main" id="{03C55E22-B879-4AE0-BC46-BA8A4E950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A07E073-1978-4DCC-9E5C-FF89EF524B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id="{5691F80E-D2E0-4E78-AA76-8D827AE410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30">
                    <a:extLst>
                      <a:ext uri="{FF2B5EF4-FFF2-40B4-BE49-F238E27FC236}">
                        <a16:creationId xmlns:a16="http://schemas.microsoft.com/office/drawing/2014/main" id="{E34C55D1-5C55-44D3-9C26-E1951DA39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 name="Group 116">
                  <a:extLst>
                    <a:ext uri="{FF2B5EF4-FFF2-40B4-BE49-F238E27FC236}">
                      <a16:creationId xmlns:a16="http://schemas.microsoft.com/office/drawing/2014/main" id="{4C9CB0E6-07EF-4140-926D-D380C1A88EB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id="{263BBD78-504D-435B-8933-2C460DC38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9" name="Freeform: Shape 118">
                    <a:extLst>
                      <a:ext uri="{FF2B5EF4-FFF2-40B4-BE49-F238E27FC236}">
                        <a16:creationId xmlns:a16="http://schemas.microsoft.com/office/drawing/2014/main" id="{1AD78D29-1FCF-4E88-A958-924F701D5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9" name="Group 98">
                <a:extLst>
                  <a:ext uri="{FF2B5EF4-FFF2-40B4-BE49-F238E27FC236}">
                    <a16:creationId xmlns:a16="http://schemas.microsoft.com/office/drawing/2014/main" id="{EA551A3F-69EF-45CC-87F7-867808A3FAD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12" name="Group 111">
                  <a:extLst>
                    <a:ext uri="{FF2B5EF4-FFF2-40B4-BE49-F238E27FC236}">
                      <a16:creationId xmlns:a16="http://schemas.microsoft.com/office/drawing/2014/main" id="{12724B09-E74E-49FA-BB5D-583BB89B798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id="{DA2788BF-64AD-4328-8CB9-8C2C98CF54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5" name="Freeform 69">
                    <a:extLst>
                      <a:ext uri="{FF2B5EF4-FFF2-40B4-BE49-F238E27FC236}">
                        <a16:creationId xmlns:a16="http://schemas.microsoft.com/office/drawing/2014/main" id="{D9591CB5-16C9-44FC-B125-529D33F91B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3" name="Line 70">
                  <a:extLst>
                    <a:ext uri="{FF2B5EF4-FFF2-40B4-BE49-F238E27FC236}">
                      <a16:creationId xmlns:a16="http://schemas.microsoft.com/office/drawing/2014/main" id="{4F82A945-38F0-45AF-A28A-C6A0E6A2E7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0" name="Group 99">
                <a:extLst>
                  <a:ext uri="{FF2B5EF4-FFF2-40B4-BE49-F238E27FC236}">
                    <a16:creationId xmlns:a16="http://schemas.microsoft.com/office/drawing/2014/main" id="{80FA6744-F48F-4652-86E5-BA3ABEF3227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id="{FAC3DEAD-5797-4CA1-A8F2-3F487AAC6B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69">
                  <a:extLst>
                    <a:ext uri="{FF2B5EF4-FFF2-40B4-BE49-F238E27FC236}">
                      <a16:creationId xmlns:a16="http://schemas.microsoft.com/office/drawing/2014/main" id="{F9AF9D64-C9FB-4D32-993D-3423A2E55E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Line 70">
                  <a:extLst>
                    <a:ext uri="{FF2B5EF4-FFF2-40B4-BE49-F238E27FC236}">
                      <a16:creationId xmlns:a16="http://schemas.microsoft.com/office/drawing/2014/main" id="{9097AC72-422F-4CE0-A772-A63E2294A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1" name="Group 100">
                <a:extLst>
                  <a:ext uri="{FF2B5EF4-FFF2-40B4-BE49-F238E27FC236}">
                    <a16:creationId xmlns:a16="http://schemas.microsoft.com/office/drawing/2014/main" id="{1A6B3F4D-48A0-4FC2-8720-2606D6AA04C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02" name="Group 101">
                  <a:extLst>
                    <a:ext uri="{FF2B5EF4-FFF2-40B4-BE49-F238E27FC236}">
                      <a16:creationId xmlns:a16="http://schemas.microsoft.com/office/drawing/2014/main" id="{67E4FA26-563D-4D19-BAEB-A370818E51A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id="{03B51AAC-6B1D-43D1-8885-402653BA90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8" name="Freeform: Shape 107">
                    <a:extLst>
                      <a:ext uri="{FF2B5EF4-FFF2-40B4-BE49-F238E27FC236}">
                        <a16:creationId xmlns:a16="http://schemas.microsoft.com/office/drawing/2014/main" id="{CF4180FB-7FBD-421F-A284-4C2CC61B3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03" name="Group 102">
                  <a:extLst>
                    <a:ext uri="{FF2B5EF4-FFF2-40B4-BE49-F238E27FC236}">
                      <a16:creationId xmlns:a16="http://schemas.microsoft.com/office/drawing/2014/main" id="{28E615C5-6A2E-4BF3-A3A8-9061C5B1B84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04" name="Straight Connector 103">
                    <a:extLst>
                      <a:ext uri="{FF2B5EF4-FFF2-40B4-BE49-F238E27FC236}">
                        <a16:creationId xmlns:a16="http://schemas.microsoft.com/office/drawing/2014/main" id="{B15A4CEB-6B8D-48C3-8484-3EC282A34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id="{38F7FD7D-E582-4214-B1B3-D289130553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5">
                    <a:extLst>
                      <a:ext uri="{FF2B5EF4-FFF2-40B4-BE49-F238E27FC236}">
                        <a16:creationId xmlns:a16="http://schemas.microsoft.com/office/drawing/2014/main" id="{B74D1DAC-C0D4-447E-8665-EAFF34F4E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
        <p:nvSpPr>
          <p:cNvPr id="7" name="Text Placeholder 6">
            <a:extLst>
              <a:ext uri="{FF2B5EF4-FFF2-40B4-BE49-F238E27FC236}">
                <a16:creationId xmlns:a16="http://schemas.microsoft.com/office/drawing/2014/main" id="{9CF2D931-86F8-40B1-B2C0-BE477572ECCA}"/>
              </a:ext>
            </a:extLst>
          </p:cNvPr>
          <p:cNvSpPr>
            <a:spLocks noGrp="1"/>
          </p:cNvSpPr>
          <p:nvPr>
            <p:ph type="body" sz="quarter" idx="14"/>
          </p:nvPr>
        </p:nvSpPr>
        <p:spPr>
          <a:xfrm>
            <a:off x="8181686" y="2876550"/>
            <a:ext cx="3059113" cy="2983947"/>
          </a:xfrm>
        </p:spPr>
        <p:txBody>
          <a:bodyPr/>
          <a:lstStyle>
            <a:lvl1pPr marL="0" indent="0" algn="ctr">
              <a:buNone/>
              <a:defRPr/>
            </a:lvl1pPr>
            <a:lvl2pPr marL="360000" indent="0">
              <a:buFont typeface="Arial" panose="020B0604020202020204" pitchFamily="34" charset="0"/>
              <a:buNone/>
              <a:defRPr/>
            </a:lvl2pPr>
            <a:lvl3pPr marL="720000" indent="0">
              <a:buNone/>
              <a:defRPr/>
            </a:lvl3pPr>
            <a:lvl4pPr marL="1080000" indent="0">
              <a:buFont typeface="Arial" panose="020B0604020202020204" pitchFamily="34" charset="0"/>
              <a:buNone/>
              <a:defRPr/>
            </a:lvl4pPr>
            <a:lvl5pPr marL="1440000" indent="0">
              <a:buNone/>
              <a:defRPr/>
            </a:lvl5pPr>
          </a:lstStyle>
          <a:p>
            <a:pPr lvl="0"/>
            <a:r>
              <a:rPr lang="en-US"/>
              <a:t>Click to edit Master text styles</a:t>
            </a:r>
          </a:p>
        </p:txBody>
      </p:sp>
    </p:spTree>
    <p:extLst>
      <p:ext uri="{BB962C8B-B14F-4D97-AF65-F5344CB8AC3E}">
        <p14:creationId xmlns:p14="http://schemas.microsoft.com/office/powerpoint/2010/main" val="1868871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C36D-BE5F-DCF7-F751-DF6BB8217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D34997-517A-7D6C-B58E-170D260699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3C6CFC-A498-E82B-2E48-883906A0E6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BAF9F-96C9-C2A4-4DD8-9DA729321338}"/>
              </a:ext>
            </a:extLst>
          </p:cNvPr>
          <p:cNvSpPr>
            <a:spLocks noGrp="1"/>
          </p:cNvSpPr>
          <p:nvPr>
            <p:ph type="dt" sz="half" idx="10"/>
          </p:nvPr>
        </p:nvSpPr>
        <p:spPr/>
        <p:txBody>
          <a:bodyPr/>
          <a:lstStyle/>
          <a:p>
            <a:fld id="{B47ECE40-49C2-466B-A3FA-D67DAC6510B5}" type="datetimeFigureOut">
              <a:rPr lang="en-US" smtClean="0"/>
              <a:t>12/18/2023</a:t>
            </a:fld>
            <a:endParaRPr lang="en-US"/>
          </a:p>
        </p:txBody>
      </p:sp>
      <p:sp>
        <p:nvSpPr>
          <p:cNvPr id="6" name="Footer Placeholder 5">
            <a:extLst>
              <a:ext uri="{FF2B5EF4-FFF2-40B4-BE49-F238E27FC236}">
                <a16:creationId xmlns:a16="http://schemas.microsoft.com/office/drawing/2014/main" id="{7C1CFE73-4B13-3B2C-CB0B-CE92304889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CE21C-28C3-7119-47CF-4FFDD4FB6493}"/>
              </a:ext>
            </a:extLst>
          </p:cNvPr>
          <p:cNvSpPr>
            <a:spLocks noGrp="1"/>
          </p:cNvSpPr>
          <p:nvPr>
            <p:ph type="sldNum" sz="quarter" idx="12"/>
          </p:nvPr>
        </p:nvSpPr>
        <p:spPr/>
        <p:txBody>
          <a:bodyPr/>
          <a:lstStyle/>
          <a:p>
            <a:fld id="{0F381948-F9AA-4E94-8DB6-A5CF59DC0EEA}" type="slidenum">
              <a:rPr lang="en-US" smtClean="0"/>
              <a:t>‹#›</a:t>
            </a:fld>
            <a:endParaRPr lang="en-US"/>
          </a:p>
        </p:txBody>
      </p:sp>
    </p:spTree>
    <p:extLst>
      <p:ext uri="{BB962C8B-B14F-4D97-AF65-F5344CB8AC3E}">
        <p14:creationId xmlns:p14="http://schemas.microsoft.com/office/powerpoint/2010/main" val="2547992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530307" y="536573"/>
            <a:ext cx="3856679" cy="1453003"/>
          </a:xfrm>
        </p:spPr>
        <p:txBody>
          <a:bodyPr/>
          <a:lstStyle>
            <a:lvl1pPr algn="ctr">
              <a:defRPr/>
            </a:lvl1pPr>
          </a:lstStyle>
          <a:p>
            <a:r>
              <a:rPr lang="en-US"/>
              <a:t>Click to edit Master title style</a:t>
            </a:r>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21791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03" name="Content Placeholder 2">
            <a:extLst>
              <a:ext uri="{FF2B5EF4-FFF2-40B4-BE49-F238E27FC236}">
                <a16:creationId xmlns:a16="http://schemas.microsoft.com/office/drawing/2014/main" id="{E4838519-F7BD-42C9-BDE6-B4D6DF7E1175}"/>
              </a:ext>
            </a:extLst>
          </p:cNvPr>
          <p:cNvSpPr>
            <a:spLocks noGrp="1"/>
          </p:cNvSpPr>
          <p:nvPr>
            <p:ph idx="13" hasCustomPrompt="1"/>
          </p:nvPr>
        </p:nvSpPr>
        <p:spPr>
          <a:xfrm>
            <a:off x="907606" y="2877018"/>
            <a:ext cx="3060000" cy="2938561"/>
          </a:xfrm>
        </p:spPr>
        <p:txBody>
          <a:bodyPr>
            <a:normAutofit/>
          </a:bodyPr>
          <a:lstStyle>
            <a:lvl1pPr algn="ctr">
              <a:defRPr/>
            </a:lvl1pPr>
          </a:lstStyle>
          <a:p>
            <a:pPr marL="0" indent="0" algn="ctr">
              <a:buNone/>
            </a:pPr>
            <a:r>
              <a:rPr lang="en-US" dirty="0"/>
              <a:t>Click to edit master text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50000" y="6357168"/>
            <a:ext cx="1480400" cy="461665"/>
          </a:xfrm>
        </p:spPr>
        <p:txBody>
          <a:bodyPr/>
          <a:lstStyle>
            <a:lvl1pPr>
              <a:defRPr/>
            </a:lvl1pPr>
          </a:lstStyle>
          <a:p>
            <a:r>
              <a:rPr lang="en-US"/>
              <a:t>20XX</a:t>
            </a:r>
            <a:endParaRPr lang="en-US"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1996947" y="6357600"/>
            <a:ext cx="6683376" cy="460800"/>
          </a:xfrm>
        </p:spPr>
        <p:txBody>
          <a:bodyPr/>
          <a:lstStyle>
            <a:lvl1pPr algn="l">
              <a:defRPr/>
            </a:lvl1pPr>
          </a:lstStyle>
          <a:p>
            <a:r>
              <a:rPr lang="en-US"/>
              <a:t>Sample Footer Text</a:t>
            </a:r>
            <a:endParaRPr lang="en-US" dirty="0"/>
          </a:p>
        </p:txBody>
      </p: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p:nvPr>
        </p:nvSpPr>
        <p:spPr>
          <a:xfrm>
            <a:off x="4979987" y="0"/>
            <a:ext cx="7212013" cy="6858000"/>
          </a:xfrm>
        </p:spPr>
        <p:txBody>
          <a:body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4646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056600" y="536573"/>
            <a:ext cx="4078800" cy="1453003"/>
          </a:xfrm>
        </p:spPr>
        <p:txBody>
          <a:bodyPr/>
          <a:lstStyle>
            <a:lvl1pPr algn="ctr">
              <a:defRPr/>
            </a:lvl1pPr>
          </a:lstStyle>
          <a:p>
            <a:r>
              <a:rPr lang="en-US"/>
              <a:t>Click to edit Master title style</a:t>
            </a:r>
            <a:endParaRPr lang="en-US" dirty="0"/>
          </a:p>
        </p:txBody>
      </p:sp>
      <p:sp>
        <p:nvSpPr>
          <p:cNvPr id="95" name="Text Placeholder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876550"/>
            <a:ext cx="4819650" cy="2875321"/>
          </a:xfrm>
        </p:spPr>
        <p:txBody>
          <a:bodyPr>
            <a:normAutofit/>
          </a:bodyPr>
          <a:lstStyle>
            <a:lvl1pPr marL="0" indent="0" algn="ctr">
              <a:buNone/>
              <a:defRPr sz="16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a:r>
              <a:rPr lang="en-US" dirty="0"/>
              <a:t>Click to add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a:t>20XX</a:t>
            </a:r>
            <a:endParaRPr lang="en-US"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6" name="Group 5">
            <a:extLst>
              <a:ext uri="{FF2B5EF4-FFF2-40B4-BE49-F238E27FC236}">
                <a16:creationId xmlns:a16="http://schemas.microsoft.com/office/drawing/2014/main" id="{4DF41F26-BFC3-471C-AEBF-8D613043F8A1}"/>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Group 6">
              <a:extLst>
                <a:ext uri="{FF2B5EF4-FFF2-40B4-BE49-F238E27FC236}">
                  <a16:creationId xmlns:a16="http://schemas.microsoft.com/office/drawing/2014/main" id="{CD3F709F-F0BC-4149-B83C-D6E0B13F9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5C5EF830-776D-4D9D-B2AD-E2EF27FE2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24555386-DD07-47B5-8731-6188F0440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98AACD5A-587D-4523-8687-E39554A9E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056E6FE3-AE0B-4665-BDC4-C43B088EA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3341E111-158B-46EB-85CF-76ACE2E63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B6BAC346-F465-42C1-B326-511CDAAF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1EFAE7C-FB00-406B-B543-258ECBA8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7B8E44F7-B4B5-407F-8CBF-2EF396585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E5CB4BB7-46DD-4D14-AF85-0E13EFBA6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F7F8EDDC-B124-4CF0-9C0B-036D7E9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F9979D20-23CA-44BF-94E4-277FAA87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64DA53E4-1E27-44B2-9EA5-375E3D20A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AF41DBD5-F7CA-43C7-B477-6E93D8DC0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8DE355CC-A733-4109-AC9E-4E5E96E35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C60E99C1-AC1B-4267-A404-07CA28EA1A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6BA754B-AF8C-4E32-B5D4-BD2CA1341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AA7154F4-DAA9-42B8-9C79-E7D89EB92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CFCCE002-4181-4663-B8B4-5B5CC711B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B3C1286A-A92F-45A8-A144-C4EBF3B8B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31993490-8FCD-4048-A2E8-0A217FF65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33AF3440-700A-44B0-A0D1-1E6301F18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F17E7CAB-5E29-47AC-91E8-B488D357F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 name="Group 7">
              <a:extLst>
                <a:ext uri="{FF2B5EF4-FFF2-40B4-BE49-F238E27FC236}">
                  <a16:creationId xmlns:a16="http://schemas.microsoft.com/office/drawing/2014/main" id="{D713AE0B-3A03-4CCB-B15E-CAF75D855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Group 17">
                <a:extLst>
                  <a:ext uri="{FF2B5EF4-FFF2-40B4-BE49-F238E27FC236}">
                    <a16:creationId xmlns:a16="http://schemas.microsoft.com/office/drawing/2014/main" id="{94CC0330-760F-4B4E-BE37-D345B5B2E8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8B6C8306-3715-4107-BA99-68EB308CA1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4B3797-F2A4-43E3-B8F8-8BC4B0FBD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BB27766D-84D5-4D02-AE36-3149427B2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F1C8A62-8495-422A-9A73-9C59C603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B1CEBFBC-BC6E-4C5F-BEC4-DD2079D8E2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969A298F-AA6C-4139-992B-E27C08546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972AA363-33A2-4979-9DE5-9FA8ACADE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 name="Group 8">
              <a:extLst>
                <a:ext uri="{FF2B5EF4-FFF2-40B4-BE49-F238E27FC236}">
                  <a16:creationId xmlns:a16="http://schemas.microsoft.com/office/drawing/2014/main" id="{A3822750-6B8C-4F83-9CAD-F924EF493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Group 9">
                <a:extLst>
                  <a:ext uri="{FF2B5EF4-FFF2-40B4-BE49-F238E27FC236}">
                    <a16:creationId xmlns:a16="http://schemas.microsoft.com/office/drawing/2014/main" id="{58523E1A-71CD-4B09-A4F4-07F86003B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169972B1-6443-4F74-80F9-BB4943CD3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69">
                  <a:extLst>
                    <a:ext uri="{FF2B5EF4-FFF2-40B4-BE49-F238E27FC236}">
                      <a16:creationId xmlns:a16="http://schemas.microsoft.com/office/drawing/2014/main" id="{EB69F32F-40CA-458E-B833-E909ADFDD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Line 70">
                  <a:extLst>
                    <a:ext uri="{FF2B5EF4-FFF2-40B4-BE49-F238E27FC236}">
                      <a16:creationId xmlns:a16="http://schemas.microsoft.com/office/drawing/2014/main" id="{5B2FEC36-803B-49C9-8313-D558457B2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0">
                <a:extLst>
                  <a:ext uri="{FF2B5EF4-FFF2-40B4-BE49-F238E27FC236}">
                    <a16:creationId xmlns:a16="http://schemas.microsoft.com/office/drawing/2014/main" id="{5178F1E3-F49B-4E7A-BA5C-B2BFD9A63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9F18055A-6D8B-4373-A010-59AE8C813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69">
                  <a:extLst>
                    <a:ext uri="{FF2B5EF4-FFF2-40B4-BE49-F238E27FC236}">
                      <a16:creationId xmlns:a16="http://schemas.microsoft.com/office/drawing/2014/main" id="{2612E838-0F14-4DE7-AD23-6A8307851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Line 70">
                  <a:extLst>
                    <a:ext uri="{FF2B5EF4-FFF2-40B4-BE49-F238E27FC236}">
                      <a16:creationId xmlns:a16="http://schemas.microsoft.com/office/drawing/2014/main" id="{AF3F8EED-B567-43E0-8B31-5A5E7AFB2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48" name="Group 47">
            <a:extLst>
              <a:ext uri="{FF2B5EF4-FFF2-40B4-BE49-F238E27FC236}">
                <a16:creationId xmlns:a16="http://schemas.microsoft.com/office/drawing/2014/main" id="{952B8C31-9649-4E69-B31C-D77394EE2339}"/>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Group 48">
              <a:extLst>
                <a:ext uri="{FF2B5EF4-FFF2-40B4-BE49-F238E27FC236}">
                  <a16:creationId xmlns:a16="http://schemas.microsoft.com/office/drawing/2014/main" id="{269D1249-EDCC-41AC-BA08-E670FB4E33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1">
                <a:extLst>
                  <a:ext uri="{FF2B5EF4-FFF2-40B4-BE49-F238E27FC236}">
                    <a16:creationId xmlns:a16="http://schemas.microsoft.com/office/drawing/2014/main" id="{185EF0DB-BE87-4CDD-823B-E6651137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1">
                <a:extLst>
                  <a:ext uri="{FF2B5EF4-FFF2-40B4-BE49-F238E27FC236}">
                    <a16:creationId xmlns:a16="http://schemas.microsoft.com/office/drawing/2014/main" id="{9AC9E234-4400-46EB-92D7-9B53A68B9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78">
                <a:extLst>
                  <a:ext uri="{FF2B5EF4-FFF2-40B4-BE49-F238E27FC236}">
                    <a16:creationId xmlns:a16="http://schemas.microsoft.com/office/drawing/2014/main" id="{A0C06F74-3085-4BB3-9758-D97415975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84">
                <a:extLst>
                  <a:ext uri="{FF2B5EF4-FFF2-40B4-BE49-F238E27FC236}">
                    <a16:creationId xmlns:a16="http://schemas.microsoft.com/office/drawing/2014/main" id="{9EA54D9F-32B0-4B48-B93A-B5A9E3DC6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87">
                <a:extLst>
                  <a:ext uri="{FF2B5EF4-FFF2-40B4-BE49-F238E27FC236}">
                    <a16:creationId xmlns:a16="http://schemas.microsoft.com/office/drawing/2014/main" id="{3858A715-B583-4779-A1D2-86822F2C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60">
                <a:extLst>
                  <a:ext uri="{FF2B5EF4-FFF2-40B4-BE49-F238E27FC236}">
                    <a16:creationId xmlns:a16="http://schemas.microsoft.com/office/drawing/2014/main" id="{ECAE61B9-0396-4F89-85E9-EB174D63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59">
                <a:extLst>
                  <a:ext uri="{FF2B5EF4-FFF2-40B4-BE49-F238E27FC236}">
                    <a16:creationId xmlns:a16="http://schemas.microsoft.com/office/drawing/2014/main" id="{46E4F030-726A-40ED-810F-C9F237918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62">
                <a:extLst>
                  <a:ext uri="{FF2B5EF4-FFF2-40B4-BE49-F238E27FC236}">
                    <a16:creationId xmlns:a16="http://schemas.microsoft.com/office/drawing/2014/main" id="{B3148C64-AE70-4F9D-B6CE-5C92B9922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65">
                <a:extLst>
                  <a:ext uri="{FF2B5EF4-FFF2-40B4-BE49-F238E27FC236}">
                    <a16:creationId xmlns:a16="http://schemas.microsoft.com/office/drawing/2014/main" id="{78C97992-BC56-40D7-A639-3D314871C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79">
                <a:extLst>
                  <a:ext uri="{FF2B5EF4-FFF2-40B4-BE49-F238E27FC236}">
                    <a16:creationId xmlns:a16="http://schemas.microsoft.com/office/drawing/2014/main" id="{469CAD99-0EFE-4B8E-922B-0C2BCFFD5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82">
                <a:extLst>
                  <a:ext uri="{FF2B5EF4-FFF2-40B4-BE49-F238E27FC236}">
                    <a16:creationId xmlns:a16="http://schemas.microsoft.com/office/drawing/2014/main" id="{1D00B441-E5A3-4411-9B05-8E09BFF62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5">
                <a:extLst>
                  <a:ext uri="{FF2B5EF4-FFF2-40B4-BE49-F238E27FC236}">
                    <a16:creationId xmlns:a16="http://schemas.microsoft.com/office/drawing/2014/main" id="{3FFE4E0B-A703-4655-B55F-44B3A3902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8">
                <a:extLst>
                  <a:ext uri="{FF2B5EF4-FFF2-40B4-BE49-F238E27FC236}">
                    <a16:creationId xmlns:a16="http://schemas.microsoft.com/office/drawing/2014/main" id="{F19632C2-B953-4CD1-9EAA-5C1FEA3E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82" name="Group 81">
                <a:extLst>
                  <a:ext uri="{FF2B5EF4-FFF2-40B4-BE49-F238E27FC236}">
                    <a16:creationId xmlns:a16="http://schemas.microsoft.com/office/drawing/2014/main" id="{DBDC3951-9E4C-4062-9B43-3038D9058A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66">
                  <a:extLst>
                    <a:ext uri="{FF2B5EF4-FFF2-40B4-BE49-F238E27FC236}">
                      <a16:creationId xmlns:a16="http://schemas.microsoft.com/office/drawing/2014/main" id="{D0A8B652-41E0-456C-9C9F-1F0EC00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67">
                  <a:extLst>
                    <a:ext uri="{FF2B5EF4-FFF2-40B4-BE49-F238E27FC236}">
                      <a16:creationId xmlns:a16="http://schemas.microsoft.com/office/drawing/2014/main" id="{802E547A-C876-460C-B6A4-BCE8D39D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Line 80">
                  <a:extLst>
                    <a:ext uri="{FF2B5EF4-FFF2-40B4-BE49-F238E27FC236}">
                      <a16:creationId xmlns:a16="http://schemas.microsoft.com/office/drawing/2014/main" id="{00363E6C-7B8D-4E1D-A93E-E73306E1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Line 83">
                  <a:extLst>
                    <a:ext uri="{FF2B5EF4-FFF2-40B4-BE49-F238E27FC236}">
                      <a16:creationId xmlns:a16="http://schemas.microsoft.com/office/drawing/2014/main" id="{206E174F-B8D0-4FFD-A1B5-56BFC5CCE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Line 86">
                  <a:extLst>
                    <a:ext uri="{FF2B5EF4-FFF2-40B4-BE49-F238E27FC236}">
                      <a16:creationId xmlns:a16="http://schemas.microsoft.com/office/drawing/2014/main" id="{3A10191E-76B5-4841-B32D-0DF6EAB6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9" name="Line 89">
                  <a:extLst>
                    <a:ext uri="{FF2B5EF4-FFF2-40B4-BE49-F238E27FC236}">
                      <a16:creationId xmlns:a16="http://schemas.microsoft.com/office/drawing/2014/main" id="{CF67EF0B-5FE7-4D99-8B38-95B1706F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0B39CF0F-2997-4D96-8F17-211C97D87D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Group 59">
                <a:extLst>
                  <a:ext uri="{FF2B5EF4-FFF2-40B4-BE49-F238E27FC236}">
                    <a16:creationId xmlns:a16="http://schemas.microsoft.com/office/drawing/2014/main" id="{6408937D-7FFE-4D6C-AF79-1F60035C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traight Connector 63">
                  <a:extLst>
                    <a:ext uri="{FF2B5EF4-FFF2-40B4-BE49-F238E27FC236}">
                      <a16:creationId xmlns:a16="http://schemas.microsoft.com/office/drawing/2014/main" id="{749AA60A-BD5D-4647-AE8A-DF411C654B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F335D2B-768D-4700-A35C-F54A7BD35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30">
                  <a:extLst>
                    <a:ext uri="{FF2B5EF4-FFF2-40B4-BE49-F238E27FC236}">
                      <a16:creationId xmlns:a16="http://schemas.microsoft.com/office/drawing/2014/main" id="{305D4D3B-BD5E-44BE-BE6A-4C9184593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30748E9E-1F8D-4FB9-89D6-F5B35B5049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E1A0A593-F414-4B02-A355-AC7A50A7E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Group 51">
                <a:extLst>
                  <a:ext uri="{FF2B5EF4-FFF2-40B4-BE49-F238E27FC236}">
                    <a16:creationId xmlns:a16="http://schemas.microsoft.com/office/drawing/2014/main" id="{1BA06E81-194E-43F2-B418-BF8101EAA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69">
                  <a:extLst>
                    <a:ext uri="{FF2B5EF4-FFF2-40B4-BE49-F238E27FC236}">
                      <a16:creationId xmlns:a16="http://schemas.microsoft.com/office/drawing/2014/main" id="{E182745B-1C12-49AC-97AD-501D806E9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Line 70">
                  <a:extLst>
                    <a:ext uri="{FF2B5EF4-FFF2-40B4-BE49-F238E27FC236}">
                      <a16:creationId xmlns:a16="http://schemas.microsoft.com/office/drawing/2014/main" id="{56B38515-A1C4-46D9-AEC6-E55E1CB73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C9A4424F-2DA0-4E5A-9291-0A5FCE557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C2F49FC5-EFC3-4A02-9782-EC06564A9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Line 70">
                  <a:extLst>
                    <a:ext uri="{FF2B5EF4-FFF2-40B4-BE49-F238E27FC236}">
                      <a16:creationId xmlns:a16="http://schemas.microsoft.com/office/drawing/2014/main" id="{782187F0-090B-4C65-B604-5DD33B4FF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43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9400" y="563402"/>
            <a:ext cx="4075200" cy="2058573"/>
          </a:xfrm>
        </p:spPr>
        <p:txBody>
          <a:bodyPr>
            <a:noAutofit/>
          </a:bodyPr>
          <a:lstStyle>
            <a:lvl1pPr algn="ctr">
              <a:defRPr sz="3200"/>
            </a:lvl1pPr>
          </a:lstStyle>
          <a:p>
            <a:r>
              <a:rPr lang="en-US"/>
              <a:t>Click to edit Master title style</a:t>
            </a:r>
            <a:endParaRPr lang="en-US" dirty="0"/>
          </a:p>
        </p:txBody>
      </p:sp>
      <p:sp>
        <p:nvSpPr>
          <p:cNvPr id="20" name="Subtitle 7">
            <a:extLst>
              <a:ext uri="{FF2B5EF4-FFF2-40B4-BE49-F238E27FC236}">
                <a16:creationId xmlns:a16="http://schemas.microsoft.com/office/drawing/2014/main" id="{C2777538-58E6-494C-A27B-B70346B0F395}"/>
              </a:ext>
            </a:extLst>
          </p:cNvPr>
          <p:cNvSpPr>
            <a:spLocks noGrp="1"/>
          </p:cNvSpPr>
          <p:nvPr>
            <p:ph type="subTitle" idx="1"/>
          </p:nvPr>
        </p:nvSpPr>
        <p:spPr>
          <a:xfrm>
            <a:off x="990000" y="4248000"/>
            <a:ext cx="4075200" cy="1520975"/>
          </a:xfrm>
        </p:spPr>
        <p:txBody>
          <a:bodyPr>
            <a:normAutofit/>
          </a:bodyPr>
          <a:lstStyle>
            <a:lvl1pPr marL="0" indent="0" algn="ctr">
              <a:buNone/>
              <a:defRPr/>
            </a:lvl1pPr>
          </a:lstStyle>
          <a:p>
            <a:r>
              <a:rPr lang="en-US"/>
              <a:t>Click to edit Master subtitle style</a:t>
            </a:r>
            <a:endParaRPr lang="en-US" dirty="0"/>
          </a:p>
        </p:txBody>
      </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p:nvPr>
        </p:nvSpPr>
        <p:spPr>
          <a:xfrm>
            <a:off x="6654800" y="563563"/>
            <a:ext cx="4995863" cy="2706687"/>
          </a:xfrm>
        </p:spPr>
        <p:txBody>
          <a:bodyPr/>
          <a:lstStyle/>
          <a:p>
            <a:r>
              <a:rPr lang="en-US"/>
              <a:t>Click icon to add picture</a:t>
            </a:r>
            <a:endParaRPr lang="en-US" dirty="0"/>
          </a:p>
        </p:txBody>
      </p:sp>
      <p:sp>
        <p:nvSpPr>
          <p:cNvPr id="26" name="Picture Placeholder 25">
            <a:extLst>
              <a:ext uri="{FF2B5EF4-FFF2-40B4-BE49-F238E27FC236}">
                <a16:creationId xmlns:a16="http://schemas.microsoft.com/office/drawing/2014/main" id="{92FA415D-7F98-4C81-A18F-A114BF021CC5}"/>
              </a:ext>
            </a:extLst>
          </p:cNvPr>
          <p:cNvSpPr>
            <a:spLocks noGrp="1"/>
          </p:cNvSpPr>
          <p:nvPr>
            <p:ph type="pic" sz="quarter" idx="14"/>
          </p:nvPr>
        </p:nvSpPr>
        <p:spPr>
          <a:xfrm>
            <a:off x="6654800" y="3587750"/>
            <a:ext cx="4995863" cy="2698750"/>
          </a:xfrm>
        </p:spPr>
        <p:txBody>
          <a:bodyPr/>
          <a:lstStyle/>
          <a:p>
            <a:r>
              <a:rPr lang="en-US"/>
              <a:t>Click icon to add picture</a:t>
            </a:r>
            <a:endParaRPr lang="en-US" dirty="0"/>
          </a:p>
        </p:txBody>
      </p:sp>
      <p:grpSp>
        <p:nvGrpSpPr>
          <p:cNvPr id="6" name="Group 5">
            <a:extLst>
              <a:ext uri="{FF2B5EF4-FFF2-40B4-BE49-F238E27FC236}">
                <a16:creationId xmlns:a16="http://schemas.microsoft.com/office/drawing/2014/main" id="{36D3DA45-FD99-405B-8BF9-260DD97C0D4F}"/>
              </a:ext>
              <a:ext uri="{C183D7F6-B498-43B3-948B-1728B52AA6E4}">
                <adec:decorative xmlns:adec="http://schemas.microsoft.com/office/drawing/2017/decorative" val="1"/>
              </a:ext>
            </a:extLst>
          </p:cNvPr>
          <p:cNvGrpSpPr/>
          <p:nvPr userDrawn="1">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7" name="Rectangle 6">
              <a:extLst>
                <a:ext uri="{FF2B5EF4-FFF2-40B4-BE49-F238E27FC236}">
                  <a16:creationId xmlns:a16="http://schemas.microsoft.com/office/drawing/2014/main" id="{C5C2A03C-F372-4C6D-929D-FD97AD439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E8FEDBB3-0BD6-41BC-BB57-9FEC2E96C0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9" name="Group 8">
                <a:extLst>
                  <a:ext uri="{FF2B5EF4-FFF2-40B4-BE49-F238E27FC236}">
                    <a16:creationId xmlns:a16="http://schemas.microsoft.com/office/drawing/2014/main" id="{7D12B81D-3F14-4DA1-BECA-669824832A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EA11E57D-88DD-4899-907A-2A5772002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69">
                  <a:extLst>
                    <a:ext uri="{FF2B5EF4-FFF2-40B4-BE49-F238E27FC236}">
                      <a16:creationId xmlns:a16="http://schemas.microsoft.com/office/drawing/2014/main" id="{7A5AEE18-30A4-4777-975F-02D107A171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Line 70">
                  <a:extLst>
                    <a:ext uri="{FF2B5EF4-FFF2-40B4-BE49-F238E27FC236}">
                      <a16:creationId xmlns:a16="http://schemas.microsoft.com/office/drawing/2014/main" id="{39EA21FB-AE36-478E-9770-CB842814390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9">
                <a:extLst>
                  <a:ext uri="{FF2B5EF4-FFF2-40B4-BE49-F238E27FC236}">
                    <a16:creationId xmlns:a16="http://schemas.microsoft.com/office/drawing/2014/main" id="{BC45D5C4-2D3A-4F84-BED1-D9B75234B07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id="{259762E8-7432-4501-9FE5-92B04D37C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69">
                  <a:extLst>
                    <a:ext uri="{FF2B5EF4-FFF2-40B4-BE49-F238E27FC236}">
                      <a16:creationId xmlns:a16="http://schemas.microsoft.com/office/drawing/2014/main" id="{FF91FD3E-0148-4B50-8906-7D9CD382A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Line 70">
                  <a:extLst>
                    <a:ext uri="{FF2B5EF4-FFF2-40B4-BE49-F238E27FC236}">
                      <a16:creationId xmlns:a16="http://schemas.microsoft.com/office/drawing/2014/main" id="{506FA1AD-488A-4FD4-A79F-4343698EA73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193872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lvl1pPr>
              <a:defRPr/>
            </a:lvl1pPr>
          </a:lstStyle>
          <a:p>
            <a:r>
              <a:rPr lang="en-US"/>
              <a:t>20XX</a:t>
            </a:r>
            <a:endParaRPr lang="en-US" dirty="0"/>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1372053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a:xfrm>
            <a:off x="838200" y="1839595"/>
            <a:ext cx="10515600" cy="415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lvl1pPr>
              <a:defRPr/>
            </a:lvl1pPr>
          </a:lstStyle>
          <a:p>
            <a:r>
              <a:rPr lang="en-US"/>
              <a:t>20XX</a:t>
            </a:r>
            <a:endParaRPr lang="en-US" dirty="0"/>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63725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7324726" y="4217899"/>
            <a:ext cx="4079874" cy="1132373"/>
          </a:xfrm>
        </p:spPr>
        <p:txBody>
          <a:bodyPr anchor="t">
            <a:noAutofit/>
          </a:bodyPr>
          <a:lstStyle>
            <a:lvl1pPr algn="ctr">
              <a:defRPr sz="3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7324726" y="1541995"/>
            <a:ext cx="4079874" cy="2457819"/>
          </a:xfrm>
        </p:spPr>
        <p:txBody>
          <a:bodyPr anchor="b">
            <a:normAutofit/>
          </a:bodyPr>
          <a:lstStyle>
            <a:lvl1pPr marL="0" indent="0" algn="ctr">
              <a:lnSpc>
                <a:spcPct val="125000"/>
              </a:lnSpc>
              <a:buNone/>
              <a:defRPr sz="32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3" name="Picture Placeholder 42">
            <a:extLst>
              <a:ext uri="{FF2B5EF4-FFF2-40B4-BE49-F238E27FC236}">
                <a16:creationId xmlns:a16="http://schemas.microsoft.com/office/drawing/2014/main" id="{E0B6C055-B48A-412B-88B0-737289AC0BDB}"/>
              </a:ext>
            </a:extLst>
          </p:cNvPr>
          <p:cNvSpPr>
            <a:spLocks noGrp="1"/>
          </p:cNvSpPr>
          <p:nvPr>
            <p:ph type="pic" sz="quarter" idx="10"/>
          </p:nvPr>
        </p:nvSpPr>
        <p:spPr>
          <a:xfrm>
            <a:off x="539750" y="536575"/>
            <a:ext cx="2366963" cy="2760663"/>
          </a:xfrm>
        </p:spPr>
        <p:txBody>
          <a:bodyPr/>
          <a:lstStyle/>
          <a:p>
            <a:r>
              <a:rPr lang="en-US"/>
              <a:t>Click icon to add picture</a:t>
            </a:r>
            <a:endParaRPr lang="en-US" dirty="0"/>
          </a:p>
        </p:txBody>
      </p:sp>
      <p:sp>
        <p:nvSpPr>
          <p:cNvPr id="44" name="Picture Placeholder 42">
            <a:extLst>
              <a:ext uri="{FF2B5EF4-FFF2-40B4-BE49-F238E27FC236}">
                <a16:creationId xmlns:a16="http://schemas.microsoft.com/office/drawing/2014/main" id="{AE13F241-D0A7-491D-81D3-CB6450291490}"/>
              </a:ext>
            </a:extLst>
          </p:cNvPr>
          <p:cNvSpPr>
            <a:spLocks noGrp="1"/>
          </p:cNvSpPr>
          <p:nvPr>
            <p:ph type="pic" sz="quarter" idx="11"/>
          </p:nvPr>
        </p:nvSpPr>
        <p:spPr>
          <a:xfrm>
            <a:off x="3174887" y="543842"/>
            <a:ext cx="2366963" cy="2760663"/>
          </a:xfrm>
        </p:spPr>
        <p:txBody>
          <a:bodyPr/>
          <a:lstStyle/>
          <a:p>
            <a:r>
              <a:rPr lang="en-US"/>
              <a:t>Click icon to add picture</a:t>
            </a:r>
            <a:endParaRPr lang="en-US" dirty="0"/>
          </a:p>
        </p:txBody>
      </p:sp>
      <p:sp>
        <p:nvSpPr>
          <p:cNvPr id="46" name="Picture Placeholder 42">
            <a:extLst>
              <a:ext uri="{FF2B5EF4-FFF2-40B4-BE49-F238E27FC236}">
                <a16:creationId xmlns:a16="http://schemas.microsoft.com/office/drawing/2014/main" id="{DC189B8E-5A5B-400F-8F5F-63F61759E081}"/>
              </a:ext>
            </a:extLst>
          </p:cNvPr>
          <p:cNvSpPr>
            <a:spLocks noGrp="1"/>
          </p:cNvSpPr>
          <p:nvPr>
            <p:ph type="pic" sz="quarter" idx="12"/>
          </p:nvPr>
        </p:nvSpPr>
        <p:spPr>
          <a:xfrm>
            <a:off x="539642" y="3563566"/>
            <a:ext cx="2366963" cy="2760663"/>
          </a:xfrm>
        </p:spPr>
        <p:txBody>
          <a:bodyPr/>
          <a:lstStyle/>
          <a:p>
            <a:r>
              <a:rPr lang="en-US"/>
              <a:t>Click icon to add picture</a:t>
            </a:r>
            <a:endParaRPr lang="en-US" dirty="0"/>
          </a:p>
        </p:txBody>
      </p:sp>
      <p:sp>
        <p:nvSpPr>
          <p:cNvPr id="47" name="Picture Placeholder 42">
            <a:extLst>
              <a:ext uri="{FF2B5EF4-FFF2-40B4-BE49-F238E27FC236}">
                <a16:creationId xmlns:a16="http://schemas.microsoft.com/office/drawing/2014/main" id="{07055732-D9B3-42AF-9ADA-0D1F8DC2D5FB}"/>
              </a:ext>
            </a:extLst>
          </p:cNvPr>
          <p:cNvSpPr>
            <a:spLocks noGrp="1"/>
          </p:cNvSpPr>
          <p:nvPr>
            <p:ph type="pic" sz="quarter" idx="13"/>
          </p:nvPr>
        </p:nvSpPr>
        <p:spPr>
          <a:xfrm>
            <a:off x="3174779" y="3570833"/>
            <a:ext cx="2366963" cy="2760663"/>
          </a:xfrm>
        </p:spPr>
        <p:txBody>
          <a:bodyPr/>
          <a:lstStyle/>
          <a:p>
            <a:r>
              <a:rPr lang="en-US"/>
              <a:t>Click icon to add picture</a:t>
            </a:r>
            <a:endParaRPr lang="en-US" dirty="0"/>
          </a:p>
        </p:txBody>
      </p:sp>
      <p:sp>
        <p:nvSpPr>
          <p:cNvPr id="28" name="Date Placeholder 47">
            <a:extLst>
              <a:ext uri="{FF2B5EF4-FFF2-40B4-BE49-F238E27FC236}">
                <a16:creationId xmlns:a16="http://schemas.microsoft.com/office/drawing/2014/main" id="{5B51C357-082C-45A5-80C8-69FD4B94D329}"/>
              </a:ext>
            </a:extLst>
          </p:cNvPr>
          <p:cNvSpPr txBox="1">
            <a:spLocks/>
          </p:cNvSpPr>
          <p:nvPr userDrawn="1"/>
        </p:nvSpPr>
        <p:spPr>
          <a:xfrm>
            <a:off x="450000" y="6357168"/>
            <a:ext cx="1760150" cy="46166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20XX</a:t>
            </a:r>
          </a:p>
        </p:txBody>
      </p:sp>
      <p:cxnSp>
        <p:nvCxnSpPr>
          <p:cNvPr id="18" name="Straight Connector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Group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29" name="Footer Placeholder 48">
            <a:extLst>
              <a:ext uri="{FF2B5EF4-FFF2-40B4-BE49-F238E27FC236}">
                <a16:creationId xmlns:a16="http://schemas.microsoft.com/office/drawing/2014/main" id="{B217CCF8-D1B0-4B96-AF9D-78BFAEE6D77D}"/>
              </a:ext>
            </a:extLst>
          </p:cNvPr>
          <p:cNvSpPr txBox="1">
            <a:spLocks/>
          </p:cNvSpPr>
          <p:nvPr userDrawn="1"/>
        </p:nvSpPr>
        <p:spPr>
          <a:xfrm>
            <a:off x="2754312" y="63576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Sample Footer Text</a:t>
            </a:r>
          </a:p>
        </p:txBody>
      </p:sp>
      <p:grpSp>
        <p:nvGrpSpPr>
          <p:cNvPr id="30" name="Group 29">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Group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39" name="Slide Number Placeholder 49">
            <a:extLst>
              <a:ext uri="{FF2B5EF4-FFF2-40B4-BE49-F238E27FC236}">
                <a16:creationId xmlns:a16="http://schemas.microsoft.com/office/drawing/2014/main" id="{FAE9A1BE-DDB9-4362-A4F6-BE1A07DBF6F1}"/>
              </a:ext>
            </a:extLst>
          </p:cNvPr>
          <p:cNvSpPr txBox="1">
            <a:spLocks/>
          </p:cNvSpPr>
          <p:nvPr userDrawn="1"/>
        </p:nvSpPr>
        <p:spPr>
          <a:xfrm>
            <a:off x="9982800" y="6357600"/>
            <a:ext cx="1760150" cy="46080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128376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BC50FC60-9736-40BD-8EF0-51BD04771675}"/>
              </a:ext>
            </a:extLst>
          </p:cNvPr>
          <p:cNvSpPr>
            <a:spLocks noGrp="1"/>
          </p:cNvSpPr>
          <p:nvPr>
            <p:ph type="pic" sz="quarter" idx="13"/>
          </p:nvPr>
        </p:nvSpPr>
        <p:spPr>
          <a:xfrm>
            <a:off x="1166813" y="2479675"/>
            <a:ext cx="1587500" cy="2330450"/>
          </a:xfrm>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7D564077-E600-44C8-B691-00C1C3ECC1C6}"/>
              </a:ext>
            </a:extLst>
          </p:cNvPr>
          <p:cNvSpPr>
            <a:spLocks noGrp="1"/>
          </p:cNvSpPr>
          <p:nvPr>
            <p:ph type="pic" sz="quarter" idx="14"/>
          </p:nvPr>
        </p:nvSpPr>
        <p:spPr>
          <a:xfrm>
            <a:off x="3228885" y="2479675"/>
            <a:ext cx="1587500" cy="2330450"/>
          </a:xfrm>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5EF6670B-24A6-4EC1-AB19-83414A6BFC81}"/>
              </a:ext>
            </a:extLst>
          </p:cNvPr>
          <p:cNvSpPr>
            <a:spLocks noGrp="1"/>
          </p:cNvSpPr>
          <p:nvPr>
            <p:ph type="pic" sz="quarter" idx="15"/>
          </p:nvPr>
        </p:nvSpPr>
        <p:spPr>
          <a:xfrm>
            <a:off x="5302249" y="2479675"/>
            <a:ext cx="1587500" cy="2330450"/>
          </a:xfrm>
        </p:spPr>
        <p:txBody>
          <a:bodyPr/>
          <a:lstStyle/>
          <a:p>
            <a:r>
              <a:rPr lang="en-US"/>
              <a:t>Click icon to add picture</a:t>
            </a:r>
            <a:endParaRPr lang="en-US" dirty="0"/>
          </a:p>
        </p:txBody>
      </p:sp>
      <p:sp>
        <p:nvSpPr>
          <p:cNvPr id="17" name="Picture Placeholder 13">
            <a:extLst>
              <a:ext uri="{FF2B5EF4-FFF2-40B4-BE49-F238E27FC236}">
                <a16:creationId xmlns:a16="http://schemas.microsoft.com/office/drawing/2014/main" id="{DCE770BA-A562-4780-AEC9-94BC0C7C53FA}"/>
              </a:ext>
            </a:extLst>
          </p:cNvPr>
          <p:cNvSpPr>
            <a:spLocks noGrp="1"/>
          </p:cNvSpPr>
          <p:nvPr>
            <p:ph type="pic" sz="quarter" idx="16"/>
          </p:nvPr>
        </p:nvSpPr>
        <p:spPr>
          <a:xfrm>
            <a:off x="7364764" y="2479675"/>
            <a:ext cx="1587500" cy="2330450"/>
          </a:xfrm>
        </p:spPr>
        <p:txBody>
          <a:bodyPr/>
          <a:lstStyle/>
          <a:p>
            <a:r>
              <a:rPr lang="en-US"/>
              <a:t>Click icon to add picture</a:t>
            </a:r>
            <a:endParaRPr lang="en-US" dirty="0"/>
          </a:p>
        </p:txBody>
      </p:sp>
      <p:sp>
        <p:nvSpPr>
          <p:cNvPr id="18" name="Picture Placeholder 13">
            <a:extLst>
              <a:ext uri="{FF2B5EF4-FFF2-40B4-BE49-F238E27FC236}">
                <a16:creationId xmlns:a16="http://schemas.microsoft.com/office/drawing/2014/main" id="{C627DB31-AE80-40F1-A5C7-E1FBE1521BD4}"/>
              </a:ext>
            </a:extLst>
          </p:cNvPr>
          <p:cNvSpPr>
            <a:spLocks noGrp="1"/>
          </p:cNvSpPr>
          <p:nvPr>
            <p:ph type="pic" sz="quarter" idx="17"/>
          </p:nvPr>
        </p:nvSpPr>
        <p:spPr>
          <a:xfrm>
            <a:off x="9437688" y="2479675"/>
            <a:ext cx="1587500" cy="2330450"/>
          </a:xfrm>
        </p:spPr>
        <p:txBody>
          <a:bodyPr/>
          <a:lstStyle/>
          <a:p>
            <a:r>
              <a:rPr lang="en-US"/>
              <a:t>Click icon to add picture</a:t>
            </a:r>
            <a:endParaRPr lang="en-US" dirty="0"/>
          </a:p>
        </p:txBody>
      </p:sp>
      <p:cxnSp>
        <p:nvCxnSpPr>
          <p:cNvPr id="11" name="Straight Connector 10">
            <a:extLst>
              <a:ext uri="{FF2B5EF4-FFF2-40B4-BE49-F238E27FC236}">
                <a16:creationId xmlns:a16="http://schemas.microsoft.com/office/drawing/2014/main" id="{CDA79604-04BA-44C3-8188-694F8E9C2360}"/>
              </a:ext>
              <a:ext uri="{C183D7F6-B498-43B3-948B-1728B52AA6E4}">
                <adec:decorative xmlns:adec="http://schemas.microsoft.com/office/drawing/2017/decorative" val="1"/>
              </a:ext>
            </a:extLst>
          </p:cNvPr>
          <p:cNvCxnSpPr>
            <a:cxnSpLocks/>
          </p:cNvCxnSpPr>
          <p:nvPr userDrawn="1"/>
        </p:nvCxnSpPr>
        <p:spPr>
          <a:xfrm>
            <a:off x="5826000" y="191159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Text Placeholder 27">
            <a:extLst>
              <a:ext uri="{FF2B5EF4-FFF2-40B4-BE49-F238E27FC236}">
                <a16:creationId xmlns:a16="http://schemas.microsoft.com/office/drawing/2014/main" id="{325542BB-A1DE-421A-898F-007CCBCC1040}"/>
              </a:ext>
            </a:extLst>
          </p:cNvPr>
          <p:cNvSpPr>
            <a:spLocks noGrp="1"/>
          </p:cNvSpPr>
          <p:nvPr>
            <p:ph type="body" sz="quarter" idx="18"/>
          </p:nvPr>
        </p:nvSpPr>
        <p:spPr>
          <a:xfrm>
            <a:off x="1166813"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0" name="Text Placeholder 27">
            <a:extLst>
              <a:ext uri="{FF2B5EF4-FFF2-40B4-BE49-F238E27FC236}">
                <a16:creationId xmlns:a16="http://schemas.microsoft.com/office/drawing/2014/main" id="{95E87339-255E-4557-9768-A292ED25DBA8}"/>
              </a:ext>
            </a:extLst>
          </p:cNvPr>
          <p:cNvSpPr>
            <a:spLocks noGrp="1"/>
          </p:cNvSpPr>
          <p:nvPr>
            <p:ph type="body" sz="quarter" idx="19"/>
          </p:nvPr>
        </p:nvSpPr>
        <p:spPr>
          <a:xfrm>
            <a:off x="1166813"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1" name="Text Placeholder 27">
            <a:extLst>
              <a:ext uri="{FF2B5EF4-FFF2-40B4-BE49-F238E27FC236}">
                <a16:creationId xmlns:a16="http://schemas.microsoft.com/office/drawing/2014/main" id="{969EC781-370F-41FC-AD76-0728B465E512}"/>
              </a:ext>
            </a:extLst>
          </p:cNvPr>
          <p:cNvSpPr>
            <a:spLocks noGrp="1"/>
          </p:cNvSpPr>
          <p:nvPr>
            <p:ph type="body" sz="quarter" idx="20"/>
          </p:nvPr>
        </p:nvSpPr>
        <p:spPr>
          <a:xfrm>
            <a:off x="3228885"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2" name="Text Placeholder 27">
            <a:extLst>
              <a:ext uri="{FF2B5EF4-FFF2-40B4-BE49-F238E27FC236}">
                <a16:creationId xmlns:a16="http://schemas.microsoft.com/office/drawing/2014/main" id="{50C960BB-D9A3-417D-87D9-E93363FB5850}"/>
              </a:ext>
            </a:extLst>
          </p:cNvPr>
          <p:cNvSpPr>
            <a:spLocks noGrp="1"/>
          </p:cNvSpPr>
          <p:nvPr>
            <p:ph type="body" sz="quarter" idx="21"/>
          </p:nvPr>
        </p:nvSpPr>
        <p:spPr>
          <a:xfrm>
            <a:off x="3228885"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3" name="Text Placeholder 27">
            <a:extLst>
              <a:ext uri="{FF2B5EF4-FFF2-40B4-BE49-F238E27FC236}">
                <a16:creationId xmlns:a16="http://schemas.microsoft.com/office/drawing/2014/main" id="{714B566C-453D-4E47-8BE0-2EF7145AD3AF}"/>
              </a:ext>
            </a:extLst>
          </p:cNvPr>
          <p:cNvSpPr>
            <a:spLocks noGrp="1"/>
          </p:cNvSpPr>
          <p:nvPr>
            <p:ph type="body" sz="quarter" idx="22"/>
          </p:nvPr>
        </p:nvSpPr>
        <p:spPr>
          <a:xfrm>
            <a:off x="5302249"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4" name="Text Placeholder 27">
            <a:extLst>
              <a:ext uri="{FF2B5EF4-FFF2-40B4-BE49-F238E27FC236}">
                <a16:creationId xmlns:a16="http://schemas.microsoft.com/office/drawing/2014/main" id="{8C9D423F-AE1B-476A-AC7E-F34CE6ABFA31}"/>
              </a:ext>
            </a:extLst>
          </p:cNvPr>
          <p:cNvSpPr>
            <a:spLocks noGrp="1"/>
          </p:cNvSpPr>
          <p:nvPr>
            <p:ph type="body" sz="quarter" idx="23"/>
          </p:nvPr>
        </p:nvSpPr>
        <p:spPr>
          <a:xfrm>
            <a:off x="5302249"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5" name="Text Placeholder 27">
            <a:extLst>
              <a:ext uri="{FF2B5EF4-FFF2-40B4-BE49-F238E27FC236}">
                <a16:creationId xmlns:a16="http://schemas.microsoft.com/office/drawing/2014/main" id="{F25DCDC4-ECAE-47AB-8ED3-07D8D33BF181}"/>
              </a:ext>
            </a:extLst>
          </p:cNvPr>
          <p:cNvSpPr>
            <a:spLocks noGrp="1"/>
          </p:cNvSpPr>
          <p:nvPr>
            <p:ph type="body" sz="quarter" idx="24"/>
          </p:nvPr>
        </p:nvSpPr>
        <p:spPr>
          <a:xfrm>
            <a:off x="7364765"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6" name="Text Placeholder 27">
            <a:extLst>
              <a:ext uri="{FF2B5EF4-FFF2-40B4-BE49-F238E27FC236}">
                <a16:creationId xmlns:a16="http://schemas.microsoft.com/office/drawing/2014/main" id="{1A7D8398-681A-475F-9624-02EFB0099D50}"/>
              </a:ext>
            </a:extLst>
          </p:cNvPr>
          <p:cNvSpPr>
            <a:spLocks noGrp="1"/>
          </p:cNvSpPr>
          <p:nvPr>
            <p:ph type="body" sz="quarter" idx="25"/>
          </p:nvPr>
        </p:nvSpPr>
        <p:spPr>
          <a:xfrm>
            <a:off x="7364765"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7" name="Text Placeholder 27">
            <a:extLst>
              <a:ext uri="{FF2B5EF4-FFF2-40B4-BE49-F238E27FC236}">
                <a16:creationId xmlns:a16="http://schemas.microsoft.com/office/drawing/2014/main" id="{9692C358-06E1-468E-90F8-9F5F3918233E}"/>
              </a:ext>
            </a:extLst>
          </p:cNvPr>
          <p:cNvSpPr>
            <a:spLocks noGrp="1"/>
          </p:cNvSpPr>
          <p:nvPr>
            <p:ph type="body" sz="quarter" idx="26"/>
          </p:nvPr>
        </p:nvSpPr>
        <p:spPr>
          <a:xfrm>
            <a:off x="9437688"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8" name="Text Placeholder 27">
            <a:extLst>
              <a:ext uri="{FF2B5EF4-FFF2-40B4-BE49-F238E27FC236}">
                <a16:creationId xmlns:a16="http://schemas.microsoft.com/office/drawing/2014/main" id="{2167CC03-B865-47EB-83C3-CA5CDC584C0F}"/>
              </a:ext>
            </a:extLst>
          </p:cNvPr>
          <p:cNvSpPr>
            <a:spLocks noGrp="1"/>
          </p:cNvSpPr>
          <p:nvPr>
            <p:ph type="body" sz="quarter" idx="27"/>
          </p:nvPr>
        </p:nvSpPr>
        <p:spPr>
          <a:xfrm>
            <a:off x="9437688"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a:t>20XX</a:t>
            </a:r>
            <a:endParaRPr lang="en-US"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88530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lvl1pPr>
              <a:defRPr/>
            </a:lvl1pPr>
          </a:lstStyle>
          <a:p>
            <a:r>
              <a:rPr lang="en-US"/>
              <a:t>20XX</a:t>
            </a:r>
            <a:endParaRPr lang="en-US" dirty="0"/>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730545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r>
              <a:rPr lang="en-US"/>
              <a:t>20XX</a:t>
            </a:r>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391197465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78" r:id="rId4"/>
    <p:sldLayoutId id="2147483660" r:id="rId5"/>
    <p:sldLayoutId id="2147483680" r:id="rId6"/>
    <p:sldLayoutId id="2147483679" r:id="rId7"/>
    <p:sldLayoutId id="2147483677" r:id="rId8"/>
    <p:sldLayoutId id="2147483662" r:id="rId9"/>
    <p:sldLayoutId id="2147483663" r:id="rId10"/>
    <p:sldLayoutId id="2147483671" r:id="rId11"/>
    <p:sldLayoutId id="2147483676" r:id="rId12"/>
    <p:sldLayoutId id="2147483674" r:id="rId13"/>
    <p:sldLayoutId id="2147483681" r:id="rId14"/>
  </p:sldLayoutIdLst>
  <p:hf hdr="0" dt="0"/>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guide id="30" orient="horz" pos="2160" userDrawn="1">
          <p15:clr>
            <a:srgbClr val="A4A3A4"/>
          </p15:clr>
        </p15:guide>
        <p15:guide id="31" pos="3840" userDrawn="1">
          <p15:clr>
            <a:srgbClr val="A4A3A4"/>
          </p15:clr>
        </p15:guide>
        <p15:guide id="32" pos="240" userDrawn="1">
          <p15:clr>
            <a:srgbClr val="547EBF"/>
          </p15:clr>
        </p15:guide>
        <p15:guide id="33" orient="horz" pos="240" userDrawn="1">
          <p15:clr>
            <a:srgbClr val="547EBF"/>
          </p15:clr>
        </p15:guide>
        <p15:guide id="34" pos="7440" userDrawn="1">
          <p15:clr>
            <a:srgbClr val="547EBF"/>
          </p15:clr>
        </p15:guide>
        <p15:guide id="35" orient="horz" pos="4080" userDrawn="1">
          <p15:clr>
            <a:srgbClr val="547EBF"/>
          </p15:clr>
        </p15:guide>
        <p15:guide id="36" pos="3960" userDrawn="1">
          <p15:clr>
            <a:srgbClr val="547EBF"/>
          </p15:clr>
        </p15:guide>
        <p15:guide id="37" pos="3720" userDrawn="1">
          <p15:clr>
            <a:srgbClr val="547EBF"/>
          </p15:clr>
        </p15:guide>
        <p15:guide id="38" pos="2112" userDrawn="1">
          <p15:clr>
            <a:srgbClr val="547EBF"/>
          </p15:clr>
        </p15:guide>
        <p15:guide id="39" pos="1848" userDrawn="1">
          <p15:clr>
            <a:srgbClr val="547EBF"/>
          </p15:clr>
        </p15:guide>
        <p15:guide id="40" pos="5568" userDrawn="1">
          <p15:clr>
            <a:srgbClr val="547EBF"/>
          </p15:clr>
        </p15:guide>
        <p15:guide id="41" pos="5832" userDrawn="1">
          <p15:clr>
            <a:srgbClr val="547EBF"/>
          </p15:clr>
        </p15:guide>
        <p15:guide id="42" pos="4968" userDrawn="1">
          <p15:clr>
            <a:srgbClr val="9FCC3B"/>
          </p15:clr>
        </p15:guide>
        <p15:guide id="43" pos="5208" userDrawn="1">
          <p15:clr>
            <a:srgbClr val="9FCC3B"/>
          </p15:clr>
        </p15:guide>
        <p15:guide id="44" pos="2712" userDrawn="1">
          <p15:clr>
            <a:srgbClr val="9FCC3B"/>
          </p15:clr>
        </p15:guide>
        <p15:guide id="45"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ikitravel.org/en/Marblehead_(Massachusetts)"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p:txBody>
          <a:bodyPr>
            <a:normAutofit/>
          </a:bodyPr>
          <a:lstStyle/>
          <a:p>
            <a:r>
              <a:rPr lang="en-US" sz="3600" dirty="0"/>
              <a:t>Traffic Safety Advisory Committee Town Planner Transportation Update </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p:txBody>
          <a:bodyPr>
            <a:normAutofit/>
          </a:bodyPr>
          <a:lstStyle/>
          <a:p>
            <a:r>
              <a:rPr lang="en-US" dirty="0">
                <a:cs typeface="Calibri"/>
              </a:rPr>
              <a:t>Rebecca Curran Cutting</a:t>
            </a:r>
          </a:p>
          <a:p>
            <a:r>
              <a:rPr lang="en-US" dirty="0">
                <a:cs typeface="Calibri"/>
              </a:rPr>
              <a:t>December 18, 2024 </a:t>
            </a:r>
          </a:p>
          <a:p>
            <a:endParaRPr lang="en-US" dirty="0"/>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F2223-2C3D-5DDF-9DB2-36F12F86DA82}"/>
              </a:ext>
            </a:extLst>
          </p:cNvPr>
          <p:cNvSpPr>
            <a:spLocks noGrp="1"/>
          </p:cNvSpPr>
          <p:nvPr>
            <p:ph type="title"/>
          </p:nvPr>
        </p:nvSpPr>
        <p:spPr/>
        <p:txBody>
          <a:bodyPr/>
          <a:lstStyle/>
          <a:p>
            <a:r>
              <a:rPr lang="en-US" dirty="0"/>
              <a:t>Schedule</a:t>
            </a:r>
          </a:p>
        </p:txBody>
      </p:sp>
      <p:sp>
        <p:nvSpPr>
          <p:cNvPr id="3" name="Content Placeholder 2">
            <a:extLst>
              <a:ext uri="{FF2B5EF4-FFF2-40B4-BE49-F238E27FC236}">
                <a16:creationId xmlns:a16="http://schemas.microsoft.com/office/drawing/2014/main" id="{BE06A8F9-07B0-9254-7A2A-6D19498B6364}"/>
              </a:ext>
            </a:extLst>
          </p:cNvPr>
          <p:cNvSpPr>
            <a:spLocks noGrp="1"/>
          </p:cNvSpPr>
          <p:nvPr>
            <p:ph sz="half" idx="1"/>
          </p:nvPr>
        </p:nvSpPr>
        <p:spPr/>
        <p:txBody>
          <a:bodyPr/>
          <a:lstStyle/>
          <a:p>
            <a:r>
              <a:rPr lang="en-US" dirty="0"/>
              <a:t>An RFQ for a professional engineer and LSP will be issued shortly for this work to take the 75% design to 100% and then begin permitting.</a:t>
            </a:r>
          </a:p>
          <a:p>
            <a:r>
              <a:rPr lang="en-US" dirty="0"/>
              <a:t>Before bidding, new cost estimates will be prepared and the town will structure the bid to maximize funds. </a:t>
            </a:r>
          </a:p>
          <a:p>
            <a:endParaRPr lang="en-US" dirty="0"/>
          </a:p>
        </p:txBody>
      </p:sp>
      <p:pic>
        <p:nvPicPr>
          <p:cNvPr id="5" name="Content Placeholder 4">
            <a:extLst>
              <a:ext uri="{FF2B5EF4-FFF2-40B4-BE49-F238E27FC236}">
                <a16:creationId xmlns:a16="http://schemas.microsoft.com/office/drawing/2014/main" id="{D4D12AA5-8298-03C1-4B08-98AE2E41A78E}"/>
              </a:ext>
            </a:extLst>
          </p:cNvPr>
          <p:cNvPicPr>
            <a:picLocks noGrp="1" noChangeAspect="1"/>
          </p:cNvPicPr>
          <p:nvPr>
            <p:ph sz="half" idx="2"/>
          </p:nvPr>
        </p:nvPicPr>
        <p:blipFill>
          <a:blip r:embed="rId2"/>
          <a:stretch>
            <a:fillRect/>
          </a:stretch>
        </p:blipFill>
        <p:spPr>
          <a:xfrm>
            <a:off x="6172200" y="2059718"/>
            <a:ext cx="5181600" cy="3883152"/>
          </a:xfrm>
          <a:prstGeom prst="rect">
            <a:avLst/>
          </a:prstGeom>
        </p:spPr>
      </p:pic>
    </p:spTree>
    <p:extLst>
      <p:ext uri="{BB962C8B-B14F-4D97-AF65-F5344CB8AC3E}">
        <p14:creationId xmlns:p14="http://schemas.microsoft.com/office/powerpoint/2010/main" val="3439191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F132-3198-A1AA-C8FA-F9A1B5996E1D}"/>
              </a:ext>
            </a:extLst>
          </p:cNvPr>
          <p:cNvSpPr>
            <a:spLocks noGrp="1"/>
          </p:cNvSpPr>
          <p:nvPr>
            <p:ph type="title"/>
          </p:nvPr>
        </p:nvSpPr>
        <p:spPr>
          <a:xfrm>
            <a:off x="839788" y="457200"/>
            <a:ext cx="3932237" cy="1600200"/>
          </a:xfrm>
        </p:spPr>
        <p:txBody>
          <a:bodyPr anchor="b">
            <a:normAutofit/>
          </a:bodyPr>
          <a:lstStyle/>
          <a:p>
            <a:r>
              <a:rPr lang="en-US" dirty="0"/>
              <a:t>Border to Boston Earmark </a:t>
            </a:r>
          </a:p>
        </p:txBody>
      </p:sp>
      <p:pic>
        <p:nvPicPr>
          <p:cNvPr id="7" name="Content Placeholder 6">
            <a:extLst>
              <a:ext uri="{FF2B5EF4-FFF2-40B4-BE49-F238E27FC236}">
                <a16:creationId xmlns:a16="http://schemas.microsoft.com/office/drawing/2014/main" id="{C84C7BC7-10DA-6F68-9FF2-AB74475BDB8E}"/>
              </a:ext>
            </a:extLst>
          </p:cNvPr>
          <p:cNvPicPr>
            <a:picLocks noGrp="1" noChangeAspect="1"/>
          </p:cNvPicPr>
          <p:nvPr>
            <p:ph type="pic" idx="1"/>
          </p:nvPr>
        </p:nvPicPr>
        <p:blipFill>
          <a:blip r:embed="rId2"/>
          <a:stretch/>
        </p:blipFill>
        <p:spPr>
          <a:xfrm>
            <a:off x="5183188" y="1865756"/>
            <a:ext cx="6172200" cy="3116962"/>
          </a:xfrm>
          <a:prstGeom prst="rect">
            <a:avLst/>
          </a:prstGeom>
          <a:noFill/>
        </p:spPr>
      </p:pic>
      <p:sp>
        <p:nvSpPr>
          <p:cNvPr id="3" name="Content Placeholder 2">
            <a:extLst>
              <a:ext uri="{FF2B5EF4-FFF2-40B4-BE49-F238E27FC236}">
                <a16:creationId xmlns:a16="http://schemas.microsoft.com/office/drawing/2014/main" id="{D5D894AB-65C4-4E0B-7725-BEC0ECD41C2A}"/>
              </a:ext>
            </a:extLst>
          </p:cNvPr>
          <p:cNvSpPr>
            <a:spLocks noGrp="1"/>
          </p:cNvSpPr>
          <p:nvPr>
            <p:ph type="body" sz="half" idx="2"/>
          </p:nvPr>
        </p:nvSpPr>
        <p:spPr>
          <a:xfrm>
            <a:off x="839788" y="2057400"/>
            <a:ext cx="3932237" cy="3811588"/>
          </a:xfrm>
        </p:spPr>
        <p:txBody>
          <a:bodyPr>
            <a:normAutofit/>
          </a:bodyPr>
          <a:lstStyle/>
          <a:p>
            <a:r>
              <a:rPr lang="en-US" sz="1600" dirty="0"/>
              <a:t>MassDOT approved the $175,000 federal earmark for the design of the trial improvements from Swampscott Line to Smith Street. </a:t>
            </a:r>
          </a:p>
          <a:p>
            <a:r>
              <a:rPr lang="en-US" dirty="0"/>
              <a:t>RFP will be issued shortly</a:t>
            </a:r>
            <a:endParaRPr lang="en-US" sz="1600" dirty="0"/>
          </a:p>
        </p:txBody>
      </p:sp>
      <p:sp>
        <p:nvSpPr>
          <p:cNvPr id="5" name="Footer Placeholder 4">
            <a:extLst>
              <a:ext uri="{FF2B5EF4-FFF2-40B4-BE49-F238E27FC236}">
                <a16:creationId xmlns:a16="http://schemas.microsoft.com/office/drawing/2014/main" id="{6041F846-657F-EB4F-4618-FBC1F164596D}"/>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a:t>Sample Footer Text</a:t>
            </a:r>
          </a:p>
        </p:txBody>
      </p:sp>
      <p:sp>
        <p:nvSpPr>
          <p:cNvPr id="6" name="Slide Number Placeholder 5">
            <a:extLst>
              <a:ext uri="{FF2B5EF4-FFF2-40B4-BE49-F238E27FC236}">
                <a16:creationId xmlns:a16="http://schemas.microsoft.com/office/drawing/2014/main" id="{A081E0F4-D3C2-C4EC-6A74-1906320F0CB8}"/>
              </a:ext>
            </a:extLst>
          </p:cNvPr>
          <p:cNvSpPr>
            <a:spLocks noGrp="1"/>
          </p:cNvSpPr>
          <p:nvPr>
            <p:ph type="sldNum" sz="quarter" idx="12"/>
          </p:nvPr>
        </p:nvSpPr>
        <p:spPr>
          <a:xfrm>
            <a:off x="9982800" y="6357600"/>
            <a:ext cx="1760150" cy="460800"/>
          </a:xfrm>
        </p:spPr>
        <p:txBody>
          <a:bodyPr anchor="ctr">
            <a:normAutofit/>
          </a:bodyPr>
          <a:lstStyle/>
          <a:p>
            <a:pPr>
              <a:spcAft>
                <a:spcPts val="600"/>
              </a:spcAft>
            </a:pPr>
            <a:fld id="{294A09A9-5501-47C1-A89A-A340965A2BE2}" type="slidenum">
              <a:rPr lang="en-US" smtClean="0"/>
              <a:pPr>
                <a:spcAft>
                  <a:spcPts val="600"/>
                </a:spcAft>
              </a:pPr>
              <a:t>11</a:t>
            </a:fld>
            <a:endParaRPr lang="en-US"/>
          </a:p>
        </p:txBody>
      </p:sp>
    </p:spTree>
    <p:extLst>
      <p:ext uri="{BB962C8B-B14F-4D97-AF65-F5344CB8AC3E}">
        <p14:creationId xmlns:p14="http://schemas.microsoft.com/office/powerpoint/2010/main" val="1234610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20BE-9B27-E4F0-2F48-0840B3F9D653}"/>
              </a:ext>
            </a:extLst>
          </p:cNvPr>
          <p:cNvSpPr>
            <a:spLocks noGrp="1"/>
          </p:cNvSpPr>
          <p:nvPr>
            <p:ph type="title"/>
          </p:nvPr>
        </p:nvSpPr>
        <p:spPr>
          <a:xfrm>
            <a:off x="989400" y="395289"/>
            <a:ext cx="10213200" cy="1112836"/>
          </a:xfrm>
        </p:spPr>
        <p:txBody>
          <a:bodyPr anchor="b">
            <a:normAutofit/>
          </a:bodyPr>
          <a:lstStyle/>
          <a:p>
            <a:r>
              <a:rPr lang="en-US" dirty="0"/>
              <a:t>DCR Trails Grant - Prototype </a:t>
            </a:r>
          </a:p>
        </p:txBody>
      </p:sp>
      <p:pic>
        <p:nvPicPr>
          <p:cNvPr id="15" name="Picture 14" descr="A wet road with a puddle on the side&#10;&#10;Description automatically generated">
            <a:extLst>
              <a:ext uri="{FF2B5EF4-FFF2-40B4-BE49-F238E27FC236}">
                <a16:creationId xmlns:a16="http://schemas.microsoft.com/office/drawing/2014/main" id="{19596E66-9493-AC2F-8441-D3C16488FBC8}"/>
              </a:ext>
            </a:extLst>
          </p:cNvPr>
          <p:cNvPicPr>
            <a:picLocks noChangeAspect="1"/>
          </p:cNvPicPr>
          <p:nvPr/>
        </p:nvPicPr>
        <p:blipFill rotWithShape="1">
          <a:blip r:embed="rId2"/>
          <a:srcRect t="14505" b="23214"/>
          <a:stretch/>
        </p:blipFill>
        <p:spPr>
          <a:xfrm>
            <a:off x="989400" y="1685925"/>
            <a:ext cx="4928400" cy="4092575"/>
          </a:xfrm>
          <a:prstGeom prst="rect">
            <a:avLst/>
          </a:prstGeom>
          <a:noFill/>
        </p:spPr>
      </p:pic>
      <p:sp>
        <p:nvSpPr>
          <p:cNvPr id="3" name="Content Placeholder 2">
            <a:extLst>
              <a:ext uri="{FF2B5EF4-FFF2-40B4-BE49-F238E27FC236}">
                <a16:creationId xmlns:a16="http://schemas.microsoft.com/office/drawing/2014/main" id="{862A20AC-D0C5-CDD5-EC59-54DDE0CCF068}"/>
              </a:ext>
            </a:extLst>
          </p:cNvPr>
          <p:cNvSpPr>
            <a:spLocks noGrp="1"/>
          </p:cNvSpPr>
          <p:nvPr>
            <p:ph sz="half" idx="2"/>
          </p:nvPr>
        </p:nvSpPr>
        <p:spPr>
          <a:xfrm>
            <a:off x="6274202" y="1685925"/>
            <a:ext cx="4928400" cy="4092575"/>
          </a:xfrm>
        </p:spPr>
        <p:txBody>
          <a:bodyPr>
            <a:normAutofit/>
          </a:bodyPr>
          <a:lstStyle/>
          <a:p>
            <a:r>
              <a:rPr lang="en-US" dirty="0"/>
              <a:t>Pleasant Street to Smith Street</a:t>
            </a:r>
          </a:p>
          <a:p>
            <a:r>
              <a:rPr lang="en-US" dirty="0"/>
              <a:t>650 linear feet </a:t>
            </a:r>
          </a:p>
          <a:p>
            <a:r>
              <a:rPr lang="en-US" dirty="0"/>
              <a:t>Due February 1, 2024</a:t>
            </a:r>
          </a:p>
          <a:p>
            <a:endParaRPr lang="en-US" dirty="0"/>
          </a:p>
          <a:p>
            <a:endParaRPr lang="en-US" dirty="0"/>
          </a:p>
        </p:txBody>
      </p:sp>
      <p:sp>
        <p:nvSpPr>
          <p:cNvPr id="6" name="Slide Number Placeholder 5">
            <a:extLst>
              <a:ext uri="{FF2B5EF4-FFF2-40B4-BE49-F238E27FC236}">
                <a16:creationId xmlns:a16="http://schemas.microsoft.com/office/drawing/2014/main" id="{31F0DC98-91E3-BE08-FB30-D0C5F56337EF}"/>
              </a:ext>
            </a:extLst>
          </p:cNvPr>
          <p:cNvSpPr>
            <a:spLocks noGrp="1"/>
          </p:cNvSpPr>
          <p:nvPr>
            <p:ph type="sldNum" sz="quarter" idx="12"/>
          </p:nvPr>
        </p:nvSpPr>
        <p:spPr>
          <a:xfrm>
            <a:off x="9982800" y="6357600"/>
            <a:ext cx="1760150" cy="460800"/>
          </a:xfrm>
        </p:spPr>
        <p:txBody>
          <a:bodyPr anchor="ctr">
            <a:normAutofit/>
          </a:bodyPr>
          <a:lstStyle/>
          <a:p>
            <a:pPr>
              <a:spcAft>
                <a:spcPts val="600"/>
              </a:spcAft>
            </a:pPr>
            <a:fld id="{294A09A9-5501-47C1-A89A-A340965A2BE2}" type="slidenum">
              <a:rPr lang="en-US" smtClean="0"/>
              <a:pPr>
                <a:spcAft>
                  <a:spcPts val="600"/>
                </a:spcAft>
              </a:pPr>
              <a:t>12</a:t>
            </a:fld>
            <a:endParaRPr lang="en-US"/>
          </a:p>
        </p:txBody>
      </p:sp>
    </p:spTree>
    <p:extLst>
      <p:ext uri="{BB962C8B-B14F-4D97-AF65-F5344CB8AC3E}">
        <p14:creationId xmlns:p14="http://schemas.microsoft.com/office/powerpoint/2010/main" val="3120929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0528A-97D2-96AE-F0A7-CDDE288C5590}"/>
              </a:ext>
            </a:extLst>
          </p:cNvPr>
          <p:cNvSpPr>
            <a:spLocks noGrp="1"/>
          </p:cNvSpPr>
          <p:nvPr>
            <p:ph type="title"/>
          </p:nvPr>
        </p:nvSpPr>
        <p:spPr>
          <a:xfrm>
            <a:off x="91283" y="496974"/>
            <a:ext cx="3756817" cy="1150852"/>
          </a:xfrm>
        </p:spPr>
        <p:txBody>
          <a:bodyPr/>
          <a:lstStyle/>
          <a:p>
            <a:r>
              <a:rPr lang="en-US" dirty="0"/>
              <a:t>Bicycle Plan RFP  </a:t>
            </a:r>
          </a:p>
        </p:txBody>
      </p:sp>
      <p:pic>
        <p:nvPicPr>
          <p:cNvPr id="10" name="Content Placeholder 9" descr="Cycling outline">
            <a:extLst>
              <a:ext uri="{FF2B5EF4-FFF2-40B4-BE49-F238E27FC236}">
                <a16:creationId xmlns:a16="http://schemas.microsoft.com/office/drawing/2014/main" id="{55583523-1BEA-97A8-E221-D6C07CBB0C58}"/>
              </a:ext>
            </a:extLst>
          </p:cNvPr>
          <p:cNvPicPr>
            <a:picLocks noGrp="1" noChangeAspect="1"/>
          </p:cNvPicPr>
          <p:nvPr>
            <p:ph idx="13"/>
          </p:nvPr>
        </p:nvPicPr>
        <p:blipFill>
          <a:blip r:embed="rId2">
            <a:extLst>
              <a:ext uri="{96DAC541-7B7A-43D3-8B79-37D633B846F1}">
                <asvg:svgBlip xmlns:asvg="http://schemas.microsoft.com/office/drawing/2016/SVG/main" r:embed="rId3"/>
              </a:ext>
            </a:extLst>
          </a:blip>
          <a:stretch>
            <a:fillRect/>
          </a:stretch>
        </p:blipFill>
        <p:spPr>
          <a:xfrm>
            <a:off x="1980406" y="3888581"/>
            <a:ext cx="914400" cy="914400"/>
          </a:xfrm>
        </p:spPr>
      </p:pic>
      <p:sp>
        <p:nvSpPr>
          <p:cNvPr id="6" name="Slide Number Placeholder 5">
            <a:extLst>
              <a:ext uri="{FF2B5EF4-FFF2-40B4-BE49-F238E27FC236}">
                <a16:creationId xmlns:a16="http://schemas.microsoft.com/office/drawing/2014/main" id="{9BCB10EF-BB40-B33D-321E-8894151BD2A0}"/>
              </a:ext>
            </a:extLst>
          </p:cNvPr>
          <p:cNvSpPr>
            <a:spLocks noGrp="1"/>
          </p:cNvSpPr>
          <p:nvPr>
            <p:ph type="sldNum" sz="quarter" idx="12"/>
          </p:nvPr>
        </p:nvSpPr>
        <p:spPr/>
        <p:txBody>
          <a:bodyPr/>
          <a:lstStyle/>
          <a:p>
            <a:fld id="{294A09A9-5501-47C1-A89A-A340965A2BE2}" type="slidenum">
              <a:rPr lang="en-US" smtClean="0"/>
              <a:t>13</a:t>
            </a:fld>
            <a:endParaRPr lang="en-US" dirty="0"/>
          </a:p>
        </p:txBody>
      </p:sp>
      <p:sp>
        <p:nvSpPr>
          <p:cNvPr id="8" name="TextBox 7">
            <a:extLst>
              <a:ext uri="{FF2B5EF4-FFF2-40B4-BE49-F238E27FC236}">
                <a16:creationId xmlns:a16="http://schemas.microsoft.com/office/drawing/2014/main" id="{EE276B24-6CB8-37A6-0D02-ECEF2774E279}"/>
              </a:ext>
            </a:extLst>
          </p:cNvPr>
          <p:cNvSpPr txBox="1"/>
          <p:nvPr/>
        </p:nvSpPr>
        <p:spPr>
          <a:xfrm>
            <a:off x="3590925" y="704849"/>
            <a:ext cx="8509793" cy="5200334"/>
          </a:xfrm>
          <a:prstGeom prst="rect">
            <a:avLst/>
          </a:prstGeom>
          <a:noFill/>
        </p:spPr>
        <p:txBody>
          <a:bodyPr wrap="square">
            <a:spAutoFit/>
          </a:bodyPr>
          <a:lstStyle/>
          <a:p>
            <a:pPr marL="0" marR="0">
              <a:lnSpc>
                <a:spcPct val="107000"/>
              </a:lnSpc>
              <a:spcBef>
                <a:spcPts val="0"/>
              </a:spcBef>
              <a:spcAft>
                <a:spcPts val="0"/>
              </a:spcAft>
            </a:pPr>
            <a:r>
              <a:rPr lang="en-US" sz="1500" kern="0" dirty="0">
                <a:solidFill>
                  <a:srgbClr val="000000"/>
                </a:solidFill>
                <a:effectLst/>
                <a:ea typeface="Times New Roman" panose="02020603050405020304" pitchFamily="18" charset="0"/>
                <a:cs typeface="Times New Roman" panose="02020603050405020304" pitchFamily="18" charset="0"/>
              </a:rPr>
              <a:t>PROJECT OBJECTIVES</a:t>
            </a:r>
          </a:p>
          <a:p>
            <a:pPr marL="0" marR="0">
              <a:lnSpc>
                <a:spcPct val="107000"/>
              </a:lnSpc>
              <a:spcBef>
                <a:spcPts val="0"/>
              </a:spcBef>
              <a:spcAft>
                <a:spcPts val="0"/>
              </a:spcAft>
            </a:pPr>
            <a:endParaRPr lang="en-US" sz="1500" kern="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500" kern="100" dirty="0">
                <a:effectLst/>
                <a:ea typeface="Calibri" panose="020F0502020204030204" pitchFamily="34" charset="0"/>
                <a:cs typeface="Times New Roman" panose="02020603050405020304" pitchFamily="18" charset="0"/>
              </a:rPr>
              <a:t>The general objective of this project consists of a planning process and plan that identifies and prioritizes bicycle improvements based determining the needs of bicyclists. The ultimate goal is improving the circulation environment for its bicyclists.  </a:t>
            </a:r>
          </a:p>
          <a:p>
            <a:pPr marL="0" marR="0">
              <a:lnSpc>
                <a:spcPct val="107000"/>
              </a:lnSpc>
              <a:spcBef>
                <a:spcPts val="0"/>
              </a:spcBef>
              <a:spcAft>
                <a:spcPts val="800"/>
              </a:spcAft>
            </a:pPr>
            <a:r>
              <a:rPr lang="en-US" sz="1500" kern="100" dirty="0">
                <a:effectLst/>
                <a:ea typeface="Calibri" panose="020F0502020204030204" pitchFamily="34" charset="0"/>
                <a:cs typeface="Times New Roman" panose="02020603050405020304" pitchFamily="18" charset="0"/>
              </a:rPr>
              <a:t>The purpose of the plan is to: </a:t>
            </a:r>
          </a:p>
          <a:p>
            <a:pPr marL="0" marR="0">
              <a:lnSpc>
                <a:spcPct val="107000"/>
              </a:lnSpc>
              <a:spcBef>
                <a:spcPts val="0"/>
              </a:spcBef>
              <a:spcAft>
                <a:spcPts val="800"/>
              </a:spcAft>
            </a:pPr>
            <a:r>
              <a:rPr lang="en-US" sz="1500" kern="100" dirty="0">
                <a:effectLst/>
                <a:ea typeface="Calibri" panose="020F0502020204030204" pitchFamily="34" charset="0"/>
                <a:cs typeface="Times New Roman" panose="02020603050405020304" pitchFamily="18" charset="0"/>
              </a:rPr>
              <a:t>• Guide the Town in creating a lasting bicycle transportation program. </a:t>
            </a:r>
          </a:p>
          <a:p>
            <a:pPr marL="0" marR="0">
              <a:lnSpc>
                <a:spcPct val="107000"/>
              </a:lnSpc>
              <a:spcBef>
                <a:spcPts val="0"/>
              </a:spcBef>
              <a:spcAft>
                <a:spcPts val="800"/>
              </a:spcAft>
            </a:pPr>
            <a:r>
              <a:rPr lang="en-US" sz="1500" kern="100" dirty="0">
                <a:effectLst/>
                <a:ea typeface="Calibri" panose="020F0502020204030204" pitchFamily="34" charset="0"/>
                <a:cs typeface="Times New Roman" panose="02020603050405020304" pitchFamily="18" charset="0"/>
              </a:rPr>
              <a:t>• Guide capital investments and identify additional local, State, and Federal funding options. </a:t>
            </a:r>
          </a:p>
          <a:p>
            <a:pPr marL="0" marR="0">
              <a:lnSpc>
                <a:spcPct val="107000"/>
              </a:lnSpc>
              <a:spcBef>
                <a:spcPts val="0"/>
              </a:spcBef>
              <a:spcAft>
                <a:spcPts val="800"/>
              </a:spcAft>
            </a:pPr>
            <a:r>
              <a:rPr lang="en-US" sz="1500" kern="100" dirty="0">
                <a:effectLst/>
                <a:ea typeface="Calibri" panose="020F0502020204030204" pitchFamily="34" charset="0"/>
                <a:cs typeface="Times New Roman" panose="02020603050405020304" pitchFamily="18" charset="0"/>
              </a:rPr>
              <a:t>• Identify convenient, attractive, and safe on-street, including vertically separated, as well as off-street routes for bicycling to important destinations </a:t>
            </a:r>
          </a:p>
          <a:p>
            <a:pPr marL="0" marR="0">
              <a:lnSpc>
                <a:spcPct val="107000"/>
              </a:lnSpc>
              <a:spcBef>
                <a:spcPts val="0"/>
              </a:spcBef>
              <a:spcAft>
                <a:spcPts val="800"/>
              </a:spcAft>
            </a:pPr>
            <a:r>
              <a:rPr lang="en-US" sz="1500" kern="100" dirty="0">
                <a:effectLst/>
                <a:ea typeface="Calibri" panose="020F0502020204030204" pitchFamily="34" charset="0"/>
                <a:cs typeface="Times New Roman" panose="02020603050405020304" pitchFamily="18" charset="0"/>
              </a:rPr>
              <a:t>• Identify connections to other modes of transportation. </a:t>
            </a:r>
          </a:p>
          <a:p>
            <a:pPr marL="0" marR="0">
              <a:lnSpc>
                <a:spcPct val="107000"/>
              </a:lnSpc>
              <a:spcBef>
                <a:spcPts val="0"/>
              </a:spcBef>
              <a:spcAft>
                <a:spcPts val="800"/>
              </a:spcAft>
            </a:pPr>
            <a:r>
              <a:rPr lang="en-US" sz="1500" kern="100" dirty="0">
                <a:effectLst/>
                <a:ea typeface="Calibri" panose="020F0502020204030204" pitchFamily="34" charset="0"/>
                <a:cs typeface="Times New Roman" panose="02020603050405020304" pitchFamily="18" charset="0"/>
              </a:rPr>
              <a:t>• Expand the existing bicycle system and improve bicycle travel throughout the community. </a:t>
            </a:r>
          </a:p>
          <a:p>
            <a:pPr marL="0" marR="0">
              <a:lnSpc>
                <a:spcPct val="107000"/>
              </a:lnSpc>
              <a:spcBef>
                <a:spcPts val="0"/>
              </a:spcBef>
              <a:spcAft>
                <a:spcPts val="800"/>
              </a:spcAft>
            </a:pPr>
            <a:r>
              <a:rPr lang="en-US" sz="1500" kern="100" dirty="0">
                <a:effectLst/>
                <a:ea typeface="Calibri" panose="020F0502020204030204" pitchFamily="34" charset="0"/>
                <a:cs typeface="Times New Roman" panose="02020603050405020304" pitchFamily="18" charset="0"/>
              </a:rPr>
              <a:t>• Increase bike ridership in the Town. </a:t>
            </a:r>
          </a:p>
          <a:p>
            <a:pPr marL="0" marR="0">
              <a:lnSpc>
                <a:spcPct val="107000"/>
              </a:lnSpc>
              <a:spcBef>
                <a:spcPts val="0"/>
              </a:spcBef>
              <a:spcAft>
                <a:spcPts val="800"/>
              </a:spcAft>
            </a:pPr>
            <a:r>
              <a:rPr lang="en-US" sz="1500" kern="100" dirty="0">
                <a:effectLst/>
                <a:ea typeface="Calibri" panose="020F0502020204030204" pitchFamily="34" charset="0"/>
                <a:cs typeface="Times New Roman" panose="02020603050405020304" pitchFamily="18" charset="0"/>
              </a:rPr>
              <a:t>• Improve the quality of the existing system, including connectivity within and between  Marblehead neighborhoods. </a:t>
            </a:r>
          </a:p>
          <a:p>
            <a:pPr marL="0" marR="0">
              <a:lnSpc>
                <a:spcPct val="107000"/>
              </a:lnSpc>
              <a:spcBef>
                <a:spcPts val="0"/>
              </a:spcBef>
              <a:spcAft>
                <a:spcPts val="800"/>
              </a:spcAft>
            </a:pPr>
            <a:r>
              <a:rPr lang="en-US" sz="1500" kern="100" dirty="0">
                <a:effectLst/>
                <a:ea typeface="Calibri" panose="020F0502020204030204" pitchFamily="34" charset="0"/>
                <a:cs typeface="Times New Roman" panose="02020603050405020304" pitchFamily="18" charset="0"/>
              </a:rPr>
              <a:t>• Promote safe bicycling and enhance bicycle safety including signage and education.</a:t>
            </a:r>
          </a:p>
          <a:p>
            <a:pPr marL="0" marR="0">
              <a:lnSpc>
                <a:spcPct val="107000"/>
              </a:lnSpc>
              <a:spcBef>
                <a:spcPts val="0"/>
              </a:spcBef>
              <a:spcAft>
                <a:spcPts val="800"/>
              </a:spcAft>
            </a:pPr>
            <a:r>
              <a:rPr lang="en-US" sz="1500" kern="100" dirty="0">
                <a:effectLst/>
                <a:ea typeface="Calibri" panose="020F0502020204030204" pitchFamily="34" charset="0"/>
                <a:cs typeface="Times New Roman" panose="02020603050405020304" pitchFamily="18" charset="0"/>
              </a:rPr>
              <a:t>• Identify opportunities to connect bike accommodations with adjacent communities.</a:t>
            </a:r>
          </a:p>
        </p:txBody>
      </p:sp>
      <p:pic>
        <p:nvPicPr>
          <p:cNvPr id="11" name="Content Placeholder 9" descr="Cycling outline">
            <a:extLst>
              <a:ext uri="{FF2B5EF4-FFF2-40B4-BE49-F238E27FC236}">
                <a16:creationId xmlns:a16="http://schemas.microsoft.com/office/drawing/2014/main" id="{4607FF49-CAC4-578D-B877-0F7345AC28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6531" y="3073894"/>
            <a:ext cx="914400" cy="914400"/>
          </a:xfrm>
          <a:prstGeom prst="rect">
            <a:avLst/>
          </a:prstGeom>
        </p:spPr>
      </p:pic>
      <p:pic>
        <p:nvPicPr>
          <p:cNvPr id="14" name="Picture 13">
            <a:extLst>
              <a:ext uri="{FF2B5EF4-FFF2-40B4-BE49-F238E27FC236}">
                <a16:creationId xmlns:a16="http://schemas.microsoft.com/office/drawing/2014/main" id="{096955DF-1C38-624E-D1FF-69178DABACD2}"/>
              </a:ext>
            </a:extLst>
          </p:cNvPr>
          <p:cNvPicPr>
            <a:picLocks noChangeAspect="1"/>
          </p:cNvPicPr>
          <p:nvPr/>
        </p:nvPicPr>
        <p:blipFill>
          <a:blip r:embed="rId4"/>
          <a:stretch>
            <a:fillRect/>
          </a:stretch>
        </p:blipFill>
        <p:spPr>
          <a:xfrm>
            <a:off x="2061059" y="2234913"/>
            <a:ext cx="914479" cy="914479"/>
          </a:xfrm>
          <a:prstGeom prst="rect">
            <a:avLst/>
          </a:prstGeom>
        </p:spPr>
      </p:pic>
    </p:spTree>
    <p:extLst>
      <p:ext uri="{BB962C8B-B14F-4D97-AF65-F5344CB8AC3E}">
        <p14:creationId xmlns:p14="http://schemas.microsoft.com/office/powerpoint/2010/main" val="2488149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DF04-4A65-A937-32F4-6B12EF409824}"/>
              </a:ext>
            </a:extLst>
          </p:cNvPr>
          <p:cNvSpPr>
            <a:spLocks noGrp="1"/>
          </p:cNvSpPr>
          <p:nvPr>
            <p:ph type="title"/>
          </p:nvPr>
        </p:nvSpPr>
        <p:spPr>
          <a:xfrm>
            <a:off x="838200" y="1412488"/>
            <a:ext cx="2899189" cy="4363844"/>
          </a:xfrm>
        </p:spPr>
        <p:txBody>
          <a:bodyPr anchor="t">
            <a:normAutofit/>
          </a:bodyPr>
          <a:lstStyle/>
          <a:p>
            <a:r>
              <a:rPr lang="en-US" sz="4000" dirty="0">
                <a:solidFill>
                  <a:schemeClr val="bg1">
                    <a:lumMod val="50000"/>
                  </a:schemeClr>
                </a:solidFill>
              </a:rPr>
              <a:t>Summary</a:t>
            </a:r>
          </a:p>
        </p:txBody>
      </p:sp>
      <p:sp>
        <p:nvSpPr>
          <p:cNvPr id="3" name="Content Placeholder 2">
            <a:extLst>
              <a:ext uri="{FF2B5EF4-FFF2-40B4-BE49-F238E27FC236}">
                <a16:creationId xmlns:a16="http://schemas.microsoft.com/office/drawing/2014/main" id="{E812A12C-4607-BE29-B1CE-FD665CA250C7}"/>
              </a:ext>
            </a:extLst>
          </p:cNvPr>
          <p:cNvSpPr>
            <a:spLocks noGrp="1"/>
          </p:cNvSpPr>
          <p:nvPr>
            <p:ph sz="half" idx="1"/>
          </p:nvPr>
        </p:nvSpPr>
        <p:spPr>
          <a:xfrm>
            <a:off x="4380855" y="581025"/>
            <a:ext cx="3427283" cy="5195308"/>
          </a:xfrm>
        </p:spPr>
        <p:txBody>
          <a:bodyPr>
            <a:normAutofit fontScale="70000" lnSpcReduction="20000"/>
          </a:bodyPr>
          <a:lstStyle/>
          <a:p>
            <a:r>
              <a:rPr lang="en-US" sz="2000" dirty="0"/>
              <a:t>An RFQ is being issued for the design at Lead Mills and to West Shore</a:t>
            </a:r>
          </a:p>
          <a:p>
            <a:r>
              <a:rPr lang="en-US" sz="2000" dirty="0"/>
              <a:t>Concurrently, RFQ for the design and survey of the </a:t>
            </a:r>
            <a:r>
              <a:rPr lang="en-US" dirty="0"/>
              <a:t>rail trail</a:t>
            </a:r>
            <a:r>
              <a:rPr lang="en-US" sz="2000" dirty="0"/>
              <a:t> improvements from Swampscott Line to Smith Street. </a:t>
            </a:r>
          </a:p>
          <a:p>
            <a:r>
              <a:rPr lang="en-US" sz="2000" dirty="0"/>
              <a:t>In the interim DPW has been working on testing materials and  best ways to address puddling and obstructions. </a:t>
            </a:r>
          </a:p>
          <a:p>
            <a:r>
              <a:rPr lang="en-US" dirty="0"/>
              <a:t>Smith to Segment DCR Grant</a:t>
            </a:r>
            <a:endParaRPr lang="en-US" sz="2000" dirty="0"/>
          </a:p>
          <a:p>
            <a:r>
              <a:rPr lang="en-US" sz="2000" dirty="0"/>
              <a:t>Eventually the entire Rail Trail will be reconstructed in accordance with the Trail Master Plan!!</a:t>
            </a:r>
          </a:p>
        </p:txBody>
      </p:sp>
      <p:pic>
        <p:nvPicPr>
          <p:cNvPr id="5" name="Content Placeholder 4">
            <a:extLst>
              <a:ext uri="{FF2B5EF4-FFF2-40B4-BE49-F238E27FC236}">
                <a16:creationId xmlns:a16="http://schemas.microsoft.com/office/drawing/2014/main" id="{1060BEA5-8BC7-1F45-FE8B-1D9F1CE7903C}"/>
              </a:ext>
            </a:extLst>
          </p:cNvPr>
          <p:cNvPicPr>
            <a:picLocks noGrp="1" noChangeAspect="1"/>
          </p:cNvPicPr>
          <p:nvPr>
            <p:ph sz="half" idx="2"/>
          </p:nvPr>
        </p:nvPicPr>
        <p:blipFill>
          <a:blip r:embed="rId2"/>
          <a:stretch>
            <a:fillRect/>
          </a:stretch>
        </p:blipFill>
        <p:spPr>
          <a:xfrm>
            <a:off x="8451850" y="1343026"/>
            <a:ext cx="3197225" cy="1724024"/>
          </a:xfrm>
          <a:prstGeom prst="rect">
            <a:avLst/>
          </a:prstGeom>
        </p:spPr>
      </p:pic>
      <p:pic>
        <p:nvPicPr>
          <p:cNvPr id="6" name="Picture 5">
            <a:extLst>
              <a:ext uri="{FF2B5EF4-FFF2-40B4-BE49-F238E27FC236}">
                <a16:creationId xmlns:a16="http://schemas.microsoft.com/office/drawing/2014/main" id="{26FCB5C2-5E51-9E26-2104-C543351B9374}"/>
              </a:ext>
            </a:extLst>
          </p:cNvPr>
          <p:cNvPicPr>
            <a:picLocks noChangeAspect="1"/>
          </p:cNvPicPr>
          <p:nvPr/>
        </p:nvPicPr>
        <p:blipFill>
          <a:blip r:embed="rId3"/>
          <a:stretch>
            <a:fillRect/>
          </a:stretch>
        </p:blipFill>
        <p:spPr>
          <a:xfrm>
            <a:off x="8451605" y="3067050"/>
            <a:ext cx="3197468" cy="1761103"/>
          </a:xfrm>
          <a:prstGeom prst="rect">
            <a:avLst/>
          </a:prstGeom>
        </p:spPr>
      </p:pic>
    </p:spTree>
    <p:extLst>
      <p:ext uri="{BB962C8B-B14F-4D97-AF65-F5344CB8AC3E}">
        <p14:creationId xmlns:p14="http://schemas.microsoft.com/office/powerpoint/2010/main" val="1432934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7794707" y="536573"/>
            <a:ext cx="3856679" cy="1453003"/>
          </a:xfrm>
        </p:spPr>
        <p:txBody>
          <a:bodyPr wrap="square" anchor="b">
            <a:normAutofit/>
          </a:bodyPr>
          <a:lstStyle/>
          <a:p>
            <a:r>
              <a:rPr lang="en-US" dirty="0"/>
              <a:t>Thank you</a:t>
            </a:r>
          </a:p>
        </p:txBody>
      </p:sp>
      <p:sp>
        <p:nvSpPr>
          <p:cNvPr id="126" name="Slide Number Placeholder 49">
            <a:extLst>
              <a:ext uri="{FF2B5EF4-FFF2-40B4-BE49-F238E27FC236}">
                <a16:creationId xmlns:a16="http://schemas.microsoft.com/office/drawing/2014/main" id="{64086F3C-129F-4A29-A09C-7700661E06BF}"/>
              </a:ext>
            </a:extLst>
          </p:cNvPr>
          <p:cNvSpPr>
            <a:spLocks noGrp="1"/>
          </p:cNvSpPr>
          <p:nvPr>
            <p:ph type="sldNum" sz="quarter" idx="12"/>
          </p:nvPr>
        </p:nvSpPr>
        <p:spPr>
          <a:xfrm>
            <a:off x="9982800" y="6357600"/>
            <a:ext cx="1760150" cy="460800"/>
          </a:xfrm>
        </p:spPr>
        <p:txBody>
          <a:bodyPr/>
          <a:lstStyle/>
          <a:p>
            <a:fld id="{D39607A7-8386-47DB-8578-DDEDD194E5D4}" type="slidenum">
              <a:rPr lang="en-US" smtClean="0"/>
              <a:pPr/>
              <a:t>15</a:t>
            </a:fld>
            <a:endParaRPr lang="en-US" dirty="0"/>
          </a:p>
        </p:txBody>
      </p:sp>
    </p:spTree>
    <p:extLst>
      <p:ext uri="{BB962C8B-B14F-4D97-AF65-F5344CB8AC3E}">
        <p14:creationId xmlns:p14="http://schemas.microsoft.com/office/powerpoint/2010/main" val="3103683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530307" y="536573"/>
            <a:ext cx="3856679" cy="1453003"/>
          </a:xfrm>
        </p:spPr>
        <p:txBody>
          <a:bodyPr anchor="b">
            <a:normAutofit/>
          </a:bodyPr>
          <a:lstStyle/>
          <a:p>
            <a:r>
              <a:rPr lang="en-US" dirty="0"/>
              <a:t>Agenda </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3"/>
          </p:nvPr>
        </p:nvSpPr>
        <p:spPr>
          <a:xfrm>
            <a:off x="907606" y="2877018"/>
            <a:ext cx="4521430" cy="2938561"/>
          </a:xfrm>
        </p:spPr>
        <p:txBody>
          <a:bodyPr>
            <a:normAutofit lnSpcReduction="10000"/>
          </a:bodyPr>
          <a:lstStyle/>
          <a:p>
            <a:pPr algn="l">
              <a:lnSpc>
                <a:spcPct val="100000"/>
              </a:lnSpc>
            </a:pPr>
            <a:r>
              <a:rPr lang="en-US" dirty="0"/>
              <a:t>Rail Trail History</a:t>
            </a:r>
          </a:p>
          <a:p>
            <a:pPr algn="l">
              <a:lnSpc>
                <a:spcPct val="100000"/>
              </a:lnSpc>
            </a:pPr>
            <a:r>
              <a:rPr lang="en-US" dirty="0"/>
              <a:t>Overview &amp; Status of Rail Trail Projects</a:t>
            </a:r>
          </a:p>
          <a:p>
            <a:pPr marL="0" lvl="1">
              <a:lnSpc>
                <a:spcPct val="100000"/>
              </a:lnSpc>
              <a:spcBef>
                <a:spcPts val="0"/>
              </a:spcBef>
            </a:pPr>
            <a:r>
              <a:rPr lang="en-US" dirty="0"/>
              <a:t>	Lead Mills</a:t>
            </a:r>
          </a:p>
          <a:p>
            <a:pPr marL="0" lvl="1">
              <a:lnSpc>
                <a:spcPct val="100000"/>
              </a:lnSpc>
              <a:spcBef>
                <a:spcPts val="0"/>
              </a:spcBef>
            </a:pPr>
            <a:r>
              <a:rPr lang="en-US" dirty="0"/>
              <a:t>	Border to Boston</a:t>
            </a:r>
          </a:p>
          <a:p>
            <a:pPr marL="0" lvl="1">
              <a:lnSpc>
                <a:spcPct val="100000"/>
              </a:lnSpc>
              <a:spcBef>
                <a:spcPts val="0"/>
              </a:spcBef>
            </a:pPr>
            <a:r>
              <a:rPr lang="en-US" dirty="0"/>
              <a:t>            DCR Grant</a:t>
            </a:r>
          </a:p>
          <a:p>
            <a:pPr marL="0" lvl="1">
              <a:lnSpc>
                <a:spcPct val="100000"/>
              </a:lnSpc>
              <a:spcBef>
                <a:spcPts val="0"/>
              </a:spcBef>
            </a:pPr>
            <a:r>
              <a:rPr lang="en-US" dirty="0"/>
              <a:t> Other Projects </a:t>
            </a:r>
          </a:p>
          <a:p>
            <a:pPr marL="0" lvl="1">
              <a:lnSpc>
                <a:spcPct val="100000"/>
              </a:lnSpc>
              <a:spcBef>
                <a:spcPts val="0"/>
              </a:spcBef>
            </a:pPr>
            <a:r>
              <a:rPr lang="en-US" dirty="0"/>
              <a:t>	Bike Plan </a:t>
            </a:r>
          </a:p>
          <a:p>
            <a:pPr marL="0" lvl="1">
              <a:lnSpc>
                <a:spcPct val="100000"/>
              </a:lnSpc>
              <a:spcBef>
                <a:spcPts val="0"/>
              </a:spcBef>
            </a:pPr>
            <a:r>
              <a:rPr lang="en-US" dirty="0"/>
              <a:t>	</a:t>
            </a:r>
          </a:p>
          <a:p>
            <a:pPr algn="l"/>
            <a:endParaRPr lang="en-US" dirty="0"/>
          </a:p>
        </p:txBody>
      </p:sp>
      <p:pic>
        <p:nvPicPr>
          <p:cNvPr id="5" name="Picture 4" descr="A sign board with a black and white text&#10;&#10;Description automatically generated">
            <a:extLst>
              <a:ext uri="{FF2B5EF4-FFF2-40B4-BE49-F238E27FC236}">
                <a16:creationId xmlns:a16="http://schemas.microsoft.com/office/drawing/2014/main" id="{31E2EF40-9D29-91F9-2F66-274D9C54151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14243" y="0"/>
            <a:ext cx="5143500" cy="6858000"/>
          </a:xfrm>
          <a:prstGeom prst="rect">
            <a:avLst/>
          </a:prstGeom>
          <a:noFill/>
        </p:spPr>
      </p:pic>
      <p:sp>
        <p:nvSpPr>
          <p:cNvPr id="24" name="Slide Number Placeholder 5">
            <a:extLst>
              <a:ext uri="{FF2B5EF4-FFF2-40B4-BE49-F238E27FC236}">
                <a16:creationId xmlns:a16="http://schemas.microsoft.com/office/drawing/2014/main" id="{09567CC5-9835-41E1-8AE6-6875430887AD}"/>
              </a:ext>
            </a:extLst>
          </p:cNvPr>
          <p:cNvSpPr>
            <a:spLocks noGrp="1"/>
          </p:cNvSpPr>
          <p:nvPr>
            <p:ph type="sldNum" sz="quarter" idx="12"/>
          </p:nvPr>
        </p:nvSpPr>
        <p:spPr>
          <a:xfrm>
            <a:off x="9982800" y="6357600"/>
            <a:ext cx="1760150" cy="460800"/>
          </a:xfrm>
        </p:spPr>
        <p:txBody>
          <a:bodyPr anchor="ctr">
            <a:normAutofit/>
          </a:bodyPr>
          <a:lstStyle/>
          <a:p>
            <a:pPr>
              <a:spcAft>
                <a:spcPts val="600"/>
              </a:spcAft>
            </a:pPr>
            <a:fld id="{D39607A7-8386-47DB-8578-DDEDD194E5D4}" type="slidenum">
              <a:rPr lang="en-US" smtClean="0"/>
              <a:pPr>
                <a:spcAft>
                  <a:spcPts val="600"/>
                </a:spcAft>
              </a:pPr>
              <a:t>2</a:t>
            </a:fld>
            <a:endParaRPr lang="en-US"/>
          </a:p>
        </p:txBody>
      </p:sp>
    </p:spTree>
    <p:extLst>
      <p:ext uri="{BB962C8B-B14F-4D97-AF65-F5344CB8AC3E}">
        <p14:creationId xmlns:p14="http://schemas.microsoft.com/office/powerpoint/2010/main" val="132560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388B688-114D-2224-E8CE-97B316240C16}"/>
              </a:ext>
            </a:extLst>
          </p:cNvPr>
          <p:cNvSpPr>
            <a:spLocks noGrp="1"/>
          </p:cNvSpPr>
          <p:nvPr>
            <p:ph type="title"/>
          </p:nvPr>
        </p:nvSpPr>
        <p:spPr>
          <a:xfrm>
            <a:off x="1137035" y="603622"/>
            <a:ext cx="4282380" cy="1322944"/>
          </a:xfrm>
        </p:spPr>
        <p:txBody>
          <a:bodyPr vert="horz" lIns="91440" tIns="45720" rIns="91440" bIns="45720" rtlCol="0" anchor="ctr">
            <a:normAutofit/>
          </a:bodyPr>
          <a:lstStyle/>
          <a:p>
            <a:r>
              <a:rPr lang="en-US" b="1" kern="1200" dirty="0">
                <a:solidFill>
                  <a:schemeClr val="tx1">
                    <a:lumMod val="85000"/>
                    <a:lumOff val="15000"/>
                  </a:schemeClr>
                </a:solidFill>
                <a:latin typeface="+mj-lt"/>
                <a:ea typeface="+mj-ea"/>
                <a:cs typeface="+mj-cs"/>
              </a:rPr>
              <a:t>Marblehead Rail Trail </a:t>
            </a:r>
          </a:p>
        </p:txBody>
      </p:sp>
      <p:sp>
        <p:nvSpPr>
          <p:cNvPr id="13" name="TextBox 12">
            <a:extLst>
              <a:ext uri="{FF2B5EF4-FFF2-40B4-BE49-F238E27FC236}">
                <a16:creationId xmlns:a16="http://schemas.microsoft.com/office/drawing/2014/main" id="{18CAD9F5-DF50-E482-F752-31C8B7078E9F}"/>
              </a:ext>
            </a:extLst>
          </p:cNvPr>
          <p:cNvSpPr txBox="1"/>
          <p:nvPr/>
        </p:nvSpPr>
        <p:spPr>
          <a:xfrm>
            <a:off x="1137034" y="1748901"/>
            <a:ext cx="3968365" cy="450547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solidFill>
                  <a:schemeClr val="bg1">
                    <a:lumMod val="50000"/>
                  </a:schemeClr>
                </a:solidFill>
              </a:rPr>
              <a:t>The RROW was owned and controlled by the Light Dept and the Water &amp; Sewer Dept as a Utility corridor for many years and informally used as a path. </a:t>
            </a:r>
          </a:p>
          <a:p>
            <a:pPr indent="-228600">
              <a:lnSpc>
                <a:spcPct val="90000"/>
              </a:lnSpc>
              <a:spcAft>
                <a:spcPts val="600"/>
              </a:spcAft>
              <a:buFont typeface="Arial" panose="020B0604020202020204" pitchFamily="34" charset="0"/>
              <a:buChar char="•"/>
            </a:pPr>
            <a:endParaRPr lang="en-US" sz="2000" dirty="0">
              <a:solidFill>
                <a:schemeClr val="bg1">
                  <a:lumMod val="50000"/>
                </a:schemeClr>
              </a:solidFill>
            </a:endParaRPr>
          </a:p>
          <a:p>
            <a:pPr indent="-228600">
              <a:lnSpc>
                <a:spcPct val="90000"/>
              </a:lnSpc>
              <a:spcAft>
                <a:spcPts val="600"/>
              </a:spcAft>
              <a:buFont typeface="Arial" panose="020B0604020202020204" pitchFamily="34" charset="0"/>
              <a:buChar char="•"/>
            </a:pPr>
            <a:r>
              <a:rPr lang="en-US" sz="2000" dirty="0">
                <a:solidFill>
                  <a:schemeClr val="bg1">
                    <a:lumMod val="50000"/>
                  </a:schemeClr>
                </a:solidFill>
              </a:rPr>
              <a:t>In 2018 the town worked out an agreement and entered an MOU with the utilities. </a:t>
            </a:r>
          </a:p>
          <a:p>
            <a:pPr indent="-228600">
              <a:lnSpc>
                <a:spcPct val="90000"/>
              </a:lnSpc>
              <a:spcAft>
                <a:spcPts val="600"/>
              </a:spcAft>
              <a:buFont typeface="Arial" panose="020B0604020202020204" pitchFamily="34" charset="0"/>
              <a:buChar char="•"/>
            </a:pPr>
            <a:endParaRPr lang="en-US" sz="2000" dirty="0">
              <a:solidFill>
                <a:schemeClr val="bg1">
                  <a:lumMod val="50000"/>
                </a:schemeClr>
              </a:solidFill>
            </a:endParaRPr>
          </a:p>
          <a:p>
            <a:pPr indent="-228600">
              <a:lnSpc>
                <a:spcPct val="90000"/>
              </a:lnSpc>
              <a:spcAft>
                <a:spcPts val="600"/>
              </a:spcAft>
              <a:buFont typeface="Arial" panose="020B0604020202020204" pitchFamily="34" charset="0"/>
              <a:buChar char="•"/>
            </a:pPr>
            <a:r>
              <a:rPr lang="en-US" sz="2000" dirty="0">
                <a:solidFill>
                  <a:schemeClr val="bg1">
                    <a:lumMod val="50000"/>
                  </a:schemeClr>
                </a:solidFill>
              </a:rPr>
              <a:t>An article voted at town meeting formalized its use as a recreational trail through an easement. </a:t>
            </a:r>
          </a:p>
        </p:txBody>
      </p:sp>
      <p:pic>
        <p:nvPicPr>
          <p:cNvPr id="6" name="Content Placeholder 5">
            <a:extLst>
              <a:ext uri="{FF2B5EF4-FFF2-40B4-BE49-F238E27FC236}">
                <a16:creationId xmlns:a16="http://schemas.microsoft.com/office/drawing/2014/main" id="{5266BB15-58AB-32C4-3D02-2D64D3166541}"/>
              </a:ext>
            </a:extLst>
          </p:cNvPr>
          <p:cNvPicPr>
            <a:picLocks noGrp="1" noChangeAspect="1"/>
          </p:cNvPicPr>
          <p:nvPr>
            <p:ph sz="half" idx="2"/>
          </p:nvPr>
        </p:nvPicPr>
        <p:blipFill rotWithShape="1">
          <a:blip r:embed="rId2"/>
          <a:srcRect l="4895" r="2" b="2"/>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8" name="Content Placeholder 7">
            <a:extLst>
              <a:ext uri="{FF2B5EF4-FFF2-40B4-BE49-F238E27FC236}">
                <a16:creationId xmlns:a16="http://schemas.microsoft.com/office/drawing/2014/main" id="{B79C09A5-8072-007D-0BA3-8B5411714154}"/>
              </a:ext>
            </a:extLst>
          </p:cNvPr>
          <p:cNvPicPr>
            <a:picLocks noGrp="1" noChangeAspect="1"/>
          </p:cNvPicPr>
          <p:nvPr>
            <p:ph sz="half" idx="1"/>
          </p:nvPr>
        </p:nvPicPr>
        <p:blipFill rotWithShape="1">
          <a:blip r:embed="rId3"/>
          <a:srcRect l="401" r="844"/>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3963006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871651-CC51-47EB-7CCB-40CC5A7C870E}"/>
              </a:ext>
            </a:extLst>
          </p:cNvPr>
          <p:cNvPicPr>
            <a:picLocks noChangeAspect="1"/>
          </p:cNvPicPr>
          <p:nvPr/>
        </p:nvPicPr>
        <p:blipFill rotWithShape="1">
          <a:blip r:embed="rId2"/>
          <a:srcRect l="6135"/>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4" name="Picture 3">
            <a:extLst>
              <a:ext uri="{FF2B5EF4-FFF2-40B4-BE49-F238E27FC236}">
                <a16:creationId xmlns:a16="http://schemas.microsoft.com/office/drawing/2014/main" id="{DE547210-01EF-FE13-D659-5640C8BE38B0}"/>
              </a:ext>
            </a:extLst>
          </p:cNvPr>
          <p:cNvPicPr>
            <a:picLocks noChangeAspect="1"/>
          </p:cNvPicPr>
          <p:nvPr/>
        </p:nvPicPr>
        <p:blipFill rotWithShape="1">
          <a:blip r:embed="rId3"/>
          <a:srcRect r="3445"/>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6" name="Title 5">
            <a:extLst>
              <a:ext uri="{FF2B5EF4-FFF2-40B4-BE49-F238E27FC236}">
                <a16:creationId xmlns:a16="http://schemas.microsoft.com/office/drawing/2014/main" id="{75F14F11-5F11-FA44-8722-E020997161A8}"/>
              </a:ext>
            </a:extLst>
          </p:cNvPr>
          <p:cNvSpPr>
            <a:spLocks noGrp="1"/>
          </p:cNvSpPr>
          <p:nvPr>
            <p:ph type="title"/>
          </p:nvPr>
        </p:nvSpPr>
        <p:spPr>
          <a:xfrm>
            <a:off x="448056" y="681038"/>
            <a:ext cx="2804504" cy="1325563"/>
          </a:xfrm>
        </p:spPr>
        <p:txBody>
          <a:bodyPr vert="horz" lIns="91440" tIns="45720" rIns="91440" bIns="45720" rtlCol="0" anchor="ctr">
            <a:normAutofit/>
          </a:bodyPr>
          <a:lstStyle/>
          <a:p>
            <a:br>
              <a:rPr lang="en-US" sz="1100" kern="1200" dirty="0">
                <a:solidFill>
                  <a:schemeClr val="tx1"/>
                </a:solidFill>
                <a:latin typeface="+mj-lt"/>
                <a:ea typeface="+mj-ea"/>
                <a:cs typeface="+mj-cs"/>
              </a:rPr>
            </a:br>
            <a:endParaRPr lang="en-US" sz="11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9626A943-AE5D-23CB-994F-2C73E9B502F3}"/>
              </a:ext>
            </a:extLst>
          </p:cNvPr>
          <p:cNvSpPr>
            <a:spLocks noGrp="1"/>
          </p:cNvSpPr>
          <p:nvPr>
            <p:ph type="body" sz="half" idx="2"/>
          </p:nvPr>
        </p:nvSpPr>
        <p:spPr>
          <a:xfrm>
            <a:off x="424222" y="932608"/>
            <a:ext cx="2804504" cy="4801300"/>
          </a:xfrm>
        </p:spPr>
        <p:txBody>
          <a:bodyPr vert="horz" lIns="91440" tIns="45720" rIns="91440" bIns="45720" rtlCol="0">
            <a:normAutofit fontScale="70000" lnSpcReduction="20000"/>
          </a:bodyPr>
          <a:lstStyle/>
          <a:p>
            <a:r>
              <a:rPr lang="en-US" sz="2400" dirty="0"/>
              <a:t>The town applied for and received a grant from the Dept of Conservation and Recreation (DCR)  to fix the worst areas;  removing stones, regrading with new stone dust to fill low spots and regrading areas with puddling. That work was completed in 2019.</a:t>
            </a:r>
          </a:p>
        </p:txBody>
      </p:sp>
    </p:spTree>
    <p:extLst>
      <p:ext uri="{BB962C8B-B14F-4D97-AF65-F5344CB8AC3E}">
        <p14:creationId xmlns:p14="http://schemas.microsoft.com/office/powerpoint/2010/main" val="4075121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B816-58CB-B1E0-1BF3-827C8AC62D61}"/>
              </a:ext>
            </a:extLst>
          </p:cNvPr>
          <p:cNvSpPr>
            <a:spLocks noGrp="1"/>
          </p:cNvSpPr>
          <p:nvPr>
            <p:ph type="title"/>
          </p:nvPr>
        </p:nvSpPr>
        <p:spPr>
          <a:xfrm>
            <a:off x="989400" y="395289"/>
            <a:ext cx="10213200" cy="1112836"/>
          </a:xfrm>
        </p:spPr>
        <p:txBody>
          <a:bodyPr anchor="b">
            <a:normAutofit/>
          </a:bodyPr>
          <a:lstStyle/>
          <a:p>
            <a:r>
              <a:rPr lang="en-US"/>
              <a:t>DCR 2019 Grant  </a:t>
            </a:r>
          </a:p>
        </p:txBody>
      </p:sp>
      <p:pic>
        <p:nvPicPr>
          <p:cNvPr id="4" name="Content Placeholder 3" descr="A red and white sign with text&#10;&#10;Description automatically generated">
            <a:extLst>
              <a:ext uri="{FF2B5EF4-FFF2-40B4-BE49-F238E27FC236}">
                <a16:creationId xmlns:a16="http://schemas.microsoft.com/office/drawing/2014/main" id="{6BA150C9-79C6-7B13-C09C-4E9CDFAAB733}"/>
              </a:ext>
            </a:extLst>
          </p:cNvPr>
          <p:cNvPicPr>
            <a:picLocks noChangeAspect="1"/>
          </p:cNvPicPr>
          <p:nvPr/>
        </p:nvPicPr>
        <p:blipFill rotWithShape="1">
          <a:blip r:embed="rId2"/>
          <a:srcRect t="9396" r="2" b="21059"/>
          <a:stretch/>
        </p:blipFill>
        <p:spPr>
          <a:xfrm>
            <a:off x="989400" y="1685925"/>
            <a:ext cx="4928400" cy="4092575"/>
          </a:xfrm>
          <a:prstGeom prst="rect">
            <a:avLst/>
          </a:prstGeom>
          <a:noFill/>
        </p:spPr>
      </p:pic>
      <p:sp>
        <p:nvSpPr>
          <p:cNvPr id="8" name="Content Placeholder 7">
            <a:extLst>
              <a:ext uri="{FF2B5EF4-FFF2-40B4-BE49-F238E27FC236}">
                <a16:creationId xmlns:a16="http://schemas.microsoft.com/office/drawing/2014/main" id="{91FC9021-3912-54E2-A2F8-F70AF7A5496F}"/>
              </a:ext>
            </a:extLst>
          </p:cNvPr>
          <p:cNvSpPr>
            <a:spLocks noGrp="1"/>
          </p:cNvSpPr>
          <p:nvPr>
            <p:ph sz="half" idx="2"/>
          </p:nvPr>
        </p:nvSpPr>
        <p:spPr>
          <a:xfrm>
            <a:off x="6274202" y="1685925"/>
            <a:ext cx="4928400" cy="4092575"/>
          </a:xfrm>
        </p:spPr>
        <p:txBody>
          <a:bodyPr>
            <a:normAutofit/>
          </a:bodyPr>
          <a:lstStyle/>
          <a:p>
            <a:r>
              <a:rPr lang="en-US"/>
              <a:t>The town applied for and received another DCR grant to create an overall  master plan for the Rail Trail.</a:t>
            </a:r>
          </a:p>
        </p:txBody>
      </p:sp>
      <p:sp>
        <p:nvSpPr>
          <p:cNvPr id="15" name="Slide Number Placeholder 5">
            <a:extLst>
              <a:ext uri="{FF2B5EF4-FFF2-40B4-BE49-F238E27FC236}">
                <a16:creationId xmlns:a16="http://schemas.microsoft.com/office/drawing/2014/main" id="{290C2F80-8EA5-DA84-370D-7E4A6DB259E8}"/>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5</a:t>
            </a:fld>
            <a:endParaRPr lang="en-US"/>
          </a:p>
        </p:txBody>
      </p:sp>
    </p:spTree>
    <p:extLst>
      <p:ext uri="{BB962C8B-B14F-4D97-AF65-F5344CB8AC3E}">
        <p14:creationId xmlns:p14="http://schemas.microsoft.com/office/powerpoint/2010/main" val="1540663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FAABDE-B82B-8E89-F0B2-91B087291F4B}"/>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dirty="0"/>
              <a:t>Crossings – West Shore. Pleasant, Smith </a:t>
            </a:r>
          </a:p>
        </p:txBody>
      </p:sp>
      <p:sp>
        <p:nvSpPr>
          <p:cNvPr id="3" name="Content Placeholder 2">
            <a:extLst>
              <a:ext uri="{FF2B5EF4-FFF2-40B4-BE49-F238E27FC236}">
                <a16:creationId xmlns:a16="http://schemas.microsoft.com/office/drawing/2014/main" id="{EB92A278-2343-B680-62E6-A0CECCC8E734}"/>
              </a:ext>
            </a:extLst>
          </p:cNvPr>
          <p:cNvSpPr>
            <a:spLocks noGrp="1"/>
          </p:cNvSpPr>
          <p:nvPr>
            <p:ph sz="half" idx="1"/>
          </p:nvPr>
        </p:nvSpPr>
        <p:spPr>
          <a:xfrm>
            <a:off x="640080" y="2706624"/>
            <a:ext cx="6894576" cy="3483864"/>
          </a:xfrm>
        </p:spPr>
        <p:txBody>
          <a:bodyPr vert="horz" lIns="91440" tIns="45720" rIns="91440" bIns="45720" rtlCol="0">
            <a:normAutofit/>
          </a:bodyPr>
          <a:lstStyle/>
          <a:p>
            <a:pPr marL="0" marR="0">
              <a:spcBef>
                <a:spcPts val="0"/>
              </a:spcBef>
              <a:spcAft>
                <a:spcPts val="0"/>
              </a:spcAft>
            </a:pPr>
            <a:endParaRPr lang="en-US" sz="2200" dirty="0">
              <a:effectLst/>
            </a:endParaRPr>
          </a:p>
          <a:p>
            <a:pPr marL="0" marR="0">
              <a:spcBef>
                <a:spcPts val="0"/>
              </a:spcBef>
              <a:spcAft>
                <a:spcPts val="0"/>
              </a:spcAft>
            </a:pPr>
            <a:r>
              <a:rPr lang="en-US" sz="2200" dirty="0"/>
              <a:t>The town applied for and was awarded a complete streets grant to implement one of the priority recommendations which was to improve the crossings at major streets. This was completed in December of 2022 </a:t>
            </a:r>
          </a:p>
          <a:p>
            <a:endParaRPr lang="en-US" sz="2200" dirty="0"/>
          </a:p>
        </p:txBody>
      </p:sp>
      <p:pic>
        <p:nvPicPr>
          <p:cNvPr id="8" name="Picture 7">
            <a:extLst>
              <a:ext uri="{FF2B5EF4-FFF2-40B4-BE49-F238E27FC236}">
                <a16:creationId xmlns:a16="http://schemas.microsoft.com/office/drawing/2014/main" id="{924B3B42-506E-822F-AF6D-F5513278BBEC}"/>
              </a:ext>
            </a:extLst>
          </p:cNvPr>
          <p:cNvPicPr>
            <a:picLocks noChangeAspect="1"/>
          </p:cNvPicPr>
          <p:nvPr/>
        </p:nvPicPr>
        <p:blipFill>
          <a:blip r:embed="rId2"/>
          <a:stretch>
            <a:fillRect/>
          </a:stretch>
        </p:blipFill>
        <p:spPr>
          <a:xfrm>
            <a:off x="7888307" y="329183"/>
            <a:ext cx="3965282" cy="3429969"/>
          </a:xfrm>
          <a:prstGeom prst="rect">
            <a:avLst/>
          </a:prstGeom>
        </p:spPr>
      </p:pic>
      <p:pic>
        <p:nvPicPr>
          <p:cNvPr id="7" name="Content Placeholder 6">
            <a:extLst>
              <a:ext uri="{FF2B5EF4-FFF2-40B4-BE49-F238E27FC236}">
                <a16:creationId xmlns:a16="http://schemas.microsoft.com/office/drawing/2014/main" id="{FE31CC66-760E-6152-AF9A-4AAD282FE176}"/>
              </a:ext>
            </a:extLst>
          </p:cNvPr>
          <p:cNvPicPr>
            <a:picLocks noGrp="1" noChangeAspect="1"/>
          </p:cNvPicPr>
          <p:nvPr>
            <p:ph sz="half" idx="2"/>
          </p:nvPr>
        </p:nvPicPr>
        <p:blipFill rotWithShape="1">
          <a:blip r:embed="rId3"/>
          <a:srcRect l="607"/>
          <a:stretch/>
        </p:blipFill>
        <p:spPr>
          <a:xfrm>
            <a:off x="7863840" y="4559254"/>
            <a:ext cx="3995928" cy="1216150"/>
          </a:xfrm>
          <a:prstGeom prst="rect">
            <a:avLst/>
          </a:prstGeom>
        </p:spPr>
      </p:pic>
    </p:spTree>
    <p:extLst>
      <p:ext uri="{BB962C8B-B14F-4D97-AF65-F5344CB8AC3E}">
        <p14:creationId xmlns:p14="http://schemas.microsoft.com/office/powerpoint/2010/main" val="3736206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17D83B-E7B2-BA54-2B62-369DAE6900FB}"/>
              </a:ext>
            </a:extLst>
          </p:cNvPr>
          <p:cNvPicPr>
            <a:picLocks noGrp="1" noChangeAspect="1"/>
          </p:cNvPicPr>
          <p:nvPr>
            <p:ph idx="1"/>
          </p:nvPr>
        </p:nvPicPr>
        <p:blipFill rotWithShape="1">
          <a:blip r:embed="rId2"/>
          <a:srcRect r="3112"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58025F17-F6FE-BFFE-4AD1-776E613CB20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dirty="0">
                <a:solidFill>
                  <a:schemeClr val="bg1"/>
                </a:solidFill>
              </a:rPr>
              <a:t>Another DCR Grant for Lead Mills 75% design</a:t>
            </a:r>
          </a:p>
        </p:txBody>
      </p:sp>
    </p:spTree>
    <p:extLst>
      <p:ext uri="{BB962C8B-B14F-4D97-AF65-F5344CB8AC3E}">
        <p14:creationId xmlns:p14="http://schemas.microsoft.com/office/powerpoint/2010/main" val="1602155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691D5-D7BB-5BC6-768C-E60F911562FD}"/>
              </a:ext>
            </a:extLst>
          </p:cNvPr>
          <p:cNvSpPr>
            <a:spLocks noGrp="1"/>
          </p:cNvSpPr>
          <p:nvPr>
            <p:ph type="title"/>
          </p:nvPr>
        </p:nvSpPr>
        <p:spPr>
          <a:xfrm>
            <a:off x="989400" y="395289"/>
            <a:ext cx="10213200" cy="1112836"/>
          </a:xfrm>
        </p:spPr>
        <p:txBody>
          <a:bodyPr anchor="b">
            <a:normAutofit/>
          </a:bodyPr>
          <a:lstStyle/>
          <a:p>
            <a:r>
              <a:rPr lang="en-US" dirty="0"/>
              <a:t>Lead Mills ARPA </a:t>
            </a:r>
          </a:p>
        </p:txBody>
      </p:sp>
      <p:sp>
        <p:nvSpPr>
          <p:cNvPr id="5" name="Content Placeholder 4">
            <a:extLst>
              <a:ext uri="{FF2B5EF4-FFF2-40B4-BE49-F238E27FC236}">
                <a16:creationId xmlns:a16="http://schemas.microsoft.com/office/drawing/2014/main" id="{1686D3B4-83FA-529B-E555-F0949C32C9C9}"/>
              </a:ext>
            </a:extLst>
          </p:cNvPr>
          <p:cNvSpPr>
            <a:spLocks noGrp="1"/>
          </p:cNvSpPr>
          <p:nvPr>
            <p:ph sz="half" idx="1"/>
          </p:nvPr>
        </p:nvSpPr>
        <p:spPr>
          <a:xfrm>
            <a:off x="989400" y="1685925"/>
            <a:ext cx="4928400" cy="4092575"/>
          </a:xfrm>
        </p:spPr>
        <p:txBody>
          <a:bodyPr>
            <a:normAutofit/>
          </a:bodyPr>
          <a:lstStyle/>
          <a:p>
            <a:r>
              <a:rPr lang="en-US" dirty="0"/>
              <a:t>$1.4 mill of ARPA funds was designated by the Select Board </a:t>
            </a:r>
          </a:p>
          <a:p>
            <a:r>
              <a:rPr lang="en-US" dirty="0"/>
              <a:t>For permitting including AUL on the site, a coastal bank (triggers MEPA), Conservation Commissions (Salem and Marblehead), ACE review and EJ outreach and then bidding and construction.</a:t>
            </a:r>
          </a:p>
        </p:txBody>
      </p:sp>
      <p:pic>
        <p:nvPicPr>
          <p:cNvPr id="4" name="Content Placeholder 3" descr="A bridge over a dirt road&#10;&#10;Description automatically generated">
            <a:extLst>
              <a:ext uri="{FF2B5EF4-FFF2-40B4-BE49-F238E27FC236}">
                <a16:creationId xmlns:a16="http://schemas.microsoft.com/office/drawing/2014/main" id="{FBA716AC-B75F-6F56-1944-A25A5BB63279}"/>
              </a:ext>
            </a:extLst>
          </p:cNvPr>
          <p:cNvPicPr>
            <a:picLocks noGrp="1" noChangeAspect="1"/>
          </p:cNvPicPr>
          <p:nvPr>
            <p:ph sz="half" idx="2"/>
          </p:nvPr>
        </p:nvPicPr>
        <p:blipFill rotWithShape="1">
          <a:blip r:embed="rId2"/>
          <a:srcRect l="9683" r="1" b="1"/>
          <a:stretch/>
        </p:blipFill>
        <p:spPr>
          <a:xfrm>
            <a:off x="6274202" y="1685925"/>
            <a:ext cx="4928400" cy="4092575"/>
          </a:xfrm>
          <a:prstGeom prst="rect">
            <a:avLst/>
          </a:prstGeom>
          <a:noFill/>
        </p:spPr>
      </p:pic>
      <p:sp>
        <p:nvSpPr>
          <p:cNvPr id="12" name="Slide Number Placeholder 5">
            <a:extLst>
              <a:ext uri="{FF2B5EF4-FFF2-40B4-BE49-F238E27FC236}">
                <a16:creationId xmlns:a16="http://schemas.microsoft.com/office/drawing/2014/main" id="{0124A1E6-D0E3-D56F-3216-729D9F5966AA}"/>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8</a:t>
            </a:fld>
            <a:endParaRPr lang="en-US"/>
          </a:p>
        </p:txBody>
      </p:sp>
    </p:spTree>
    <p:extLst>
      <p:ext uri="{BB962C8B-B14F-4D97-AF65-F5344CB8AC3E}">
        <p14:creationId xmlns:p14="http://schemas.microsoft.com/office/powerpoint/2010/main" val="1524129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BF2579-39F5-3648-9E94-76A803A7EF56}"/>
              </a:ext>
            </a:extLst>
          </p:cNvPr>
          <p:cNvSpPr>
            <a:spLocks noGrp="1"/>
          </p:cNvSpPr>
          <p:nvPr>
            <p:ph type="title"/>
          </p:nvPr>
        </p:nvSpPr>
        <p:spPr/>
        <p:txBody>
          <a:bodyPr/>
          <a:lstStyle/>
          <a:p>
            <a:r>
              <a:rPr lang="en-US" dirty="0"/>
              <a:t>Lead Mills – changes </a:t>
            </a:r>
          </a:p>
        </p:txBody>
      </p:sp>
      <p:pic>
        <p:nvPicPr>
          <p:cNvPr id="7" name="Content Placeholder 6">
            <a:extLst>
              <a:ext uri="{FF2B5EF4-FFF2-40B4-BE49-F238E27FC236}">
                <a16:creationId xmlns:a16="http://schemas.microsoft.com/office/drawing/2014/main" id="{129CBDD2-6D8C-6777-91BE-955410F61133}"/>
              </a:ext>
            </a:extLst>
          </p:cNvPr>
          <p:cNvPicPr>
            <a:picLocks noGrp="1" noChangeAspect="1"/>
          </p:cNvPicPr>
          <p:nvPr>
            <p:ph sz="half" idx="1"/>
          </p:nvPr>
        </p:nvPicPr>
        <p:blipFill>
          <a:blip r:embed="rId2"/>
          <a:stretch>
            <a:fillRect/>
          </a:stretch>
        </p:blipFill>
        <p:spPr>
          <a:xfrm>
            <a:off x="838200" y="2058194"/>
            <a:ext cx="5181600" cy="3886199"/>
          </a:xfrm>
          <a:prstGeom prst="rect">
            <a:avLst/>
          </a:prstGeom>
        </p:spPr>
      </p:pic>
      <p:sp>
        <p:nvSpPr>
          <p:cNvPr id="10" name="Content Placeholder 9">
            <a:extLst>
              <a:ext uri="{FF2B5EF4-FFF2-40B4-BE49-F238E27FC236}">
                <a16:creationId xmlns:a16="http://schemas.microsoft.com/office/drawing/2014/main" id="{E3CB5BEF-5E51-8BF6-3C94-55B6E9B12116}"/>
              </a:ext>
            </a:extLst>
          </p:cNvPr>
          <p:cNvSpPr>
            <a:spLocks noGrp="1"/>
          </p:cNvSpPr>
          <p:nvPr>
            <p:ph sz="half" idx="2"/>
          </p:nvPr>
        </p:nvSpPr>
        <p:spPr>
          <a:xfrm>
            <a:off x="6172200" y="1690688"/>
            <a:ext cx="5181600" cy="4486275"/>
          </a:xfrm>
        </p:spPr>
        <p:txBody>
          <a:bodyPr>
            <a:normAutofit fontScale="77500" lnSpcReduction="20000"/>
          </a:bodyPr>
          <a:lstStyle/>
          <a:p>
            <a:r>
              <a:rPr lang="en-US" dirty="0"/>
              <a:t>The 75% plan included replacing both bridges – after more discussion with the utilities and public safety, it was determined they did not need vehicular access and therefore can simply replace the surfaces and railings and make universally accessible. </a:t>
            </a:r>
          </a:p>
          <a:p>
            <a:r>
              <a:rPr lang="en-US" dirty="0"/>
              <a:t>This will allow the funds to further extend the trail improvements in accordance with the master plan. </a:t>
            </a:r>
          </a:p>
          <a:p>
            <a:r>
              <a:rPr lang="en-US" dirty="0"/>
              <a:t>The design will be expanded to include improvements to West Shore an area that has obstructions and puddling.</a:t>
            </a:r>
          </a:p>
          <a:p>
            <a:pPr marL="0" indent="0">
              <a:buNone/>
            </a:pPr>
            <a:endParaRPr lang="en-US" dirty="0"/>
          </a:p>
          <a:p>
            <a:endParaRPr lang="en-US" dirty="0"/>
          </a:p>
        </p:txBody>
      </p:sp>
    </p:spTree>
    <p:extLst>
      <p:ext uri="{BB962C8B-B14F-4D97-AF65-F5344CB8AC3E}">
        <p14:creationId xmlns:p14="http://schemas.microsoft.com/office/powerpoint/2010/main" val="413049608"/>
      </p:ext>
    </p:extLst>
  </p:cSld>
  <p:clrMapOvr>
    <a:masterClrMapping/>
  </p:clrMapOvr>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ed design" id="{15B931B0-C7D8-4B07-ACB9-C7EFD4E6970A}" vid="{8BE1E89A-FBDD-488C-8247-991A3117BF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2E5C16-0C12-46F7-AC7E-7CB6B62A71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74A8BD-7470-4767-A78C-01B8DE47DE70}">
  <ds:schemaRefs>
    <ds:schemaRef ds:uri="http://purl.org/dc/dcmitype/"/>
    <ds:schemaRef ds:uri="http://purl.org/dc/elements/1.1/"/>
    <ds:schemaRef ds:uri="http://purl.org/dc/terms/"/>
    <ds:schemaRef ds:uri="16c05727-aa75-4e4a-9b5f-8a80a1165891"/>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230e9df3-be65-4c73-a93b-d1236ebd677e"/>
    <ds:schemaRef ds:uri="71af3243-3dd4-4a8d-8c0d-dd76da1f02a5"/>
    <ds:schemaRef ds:uri="http://schemas.microsoft.com/sharepoint/v3"/>
  </ds:schemaRefs>
</ds:datastoreItem>
</file>

<file path=customXml/itemProps3.xml><?xml version="1.0" encoding="utf-8"?>
<ds:datastoreItem xmlns:ds="http://schemas.openxmlformats.org/officeDocument/2006/customXml" ds:itemID="{7CB9D788-52D8-46C3-92EC-553D7E4077C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{64021833-0645-4D8C-BE26-008A54068AB0}tf11158769_win32</Template>
  <TotalTime>2881</TotalTime>
  <Words>726</Words>
  <Application>Microsoft Office PowerPoint</Application>
  <PresentationFormat>Widescreen</PresentationFormat>
  <Paragraphs>72</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Avenir Next LT Pro</vt:lpstr>
      <vt:lpstr>Calibri</vt:lpstr>
      <vt:lpstr>Goudy Old Style</vt:lpstr>
      <vt:lpstr>Wingdings</vt:lpstr>
      <vt:lpstr>FrostyVTI</vt:lpstr>
      <vt:lpstr>Traffic Safety Advisory Committee Town Planner Transportation Update </vt:lpstr>
      <vt:lpstr>Agenda </vt:lpstr>
      <vt:lpstr>Marblehead Rail Trail </vt:lpstr>
      <vt:lpstr> </vt:lpstr>
      <vt:lpstr>DCR 2019 Grant  </vt:lpstr>
      <vt:lpstr>Crossings – West Shore. Pleasant, Smith </vt:lpstr>
      <vt:lpstr>Another DCR Grant for Lead Mills 75% design</vt:lpstr>
      <vt:lpstr>Lead Mills ARPA </vt:lpstr>
      <vt:lpstr>Lead Mills – changes </vt:lpstr>
      <vt:lpstr>Schedule</vt:lpstr>
      <vt:lpstr>Border to Boston Earmark </vt:lpstr>
      <vt:lpstr>DCR Trails Grant - Prototype </vt:lpstr>
      <vt:lpstr>Bicycle Plan RFP  </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Traffic Safety Advisory Committee Town Planner Transportation update </dc:title>
  <dc:creator>Becky Curran</dc:creator>
  <cp:lastModifiedBy>Becky Curran</cp:lastModifiedBy>
  <cp:revision>4</cp:revision>
  <cp:lastPrinted>2023-12-18T19:37:21Z</cp:lastPrinted>
  <dcterms:created xsi:type="dcterms:W3CDTF">2023-12-18T16:31:14Z</dcterms:created>
  <dcterms:modified xsi:type="dcterms:W3CDTF">2023-12-20T17:57:35Z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